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3" r:id="rId4"/>
  </p:sldMasterIdLst>
  <p:notesMasterIdLst>
    <p:notesMasterId r:id="rId26"/>
  </p:notesMasterIdLst>
  <p:handoutMasterIdLst>
    <p:handoutMasterId r:id="rId27"/>
  </p:handoutMasterIdLst>
  <p:sldIdLst>
    <p:sldId id="401" r:id="rId5"/>
    <p:sldId id="403" r:id="rId6"/>
    <p:sldId id="402" r:id="rId7"/>
    <p:sldId id="411" r:id="rId8"/>
    <p:sldId id="412" r:id="rId9"/>
    <p:sldId id="404" r:id="rId10"/>
    <p:sldId id="415" r:id="rId11"/>
    <p:sldId id="416" r:id="rId12"/>
    <p:sldId id="417" r:id="rId13"/>
    <p:sldId id="418" r:id="rId14"/>
    <p:sldId id="419" r:id="rId15"/>
    <p:sldId id="420" r:id="rId16"/>
    <p:sldId id="421" r:id="rId17"/>
    <p:sldId id="422" r:id="rId18"/>
    <p:sldId id="423" r:id="rId19"/>
    <p:sldId id="424" r:id="rId20"/>
    <p:sldId id="425" r:id="rId21"/>
    <p:sldId id="413" r:id="rId22"/>
    <p:sldId id="414" r:id="rId23"/>
    <p:sldId id="426" r:id="rId24"/>
    <p:sldId id="427" r:id="rId25"/>
  </p:sldIdLst>
  <p:sldSz cx="12192000" cy="6858000"/>
  <p:notesSz cx="6858000" cy="9144000"/>
  <p:defaultTextStyle>
    <a:defPPr rtl="0">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672" userDrawn="1">
          <p15:clr>
            <a:srgbClr val="A4A3A4"/>
          </p15:clr>
        </p15:guide>
        <p15:guide id="3" pos="7008" userDrawn="1">
          <p15:clr>
            <a:srgbClr val="A4A3A4"/>
          </p15:clr>
        </p15:guide>
        <p15:guide id="4" orient="horz" pos="182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F8C86E-C379-4F87-BC3B-DCE243842775}" v="2" dt="2022-04-02T13:23:09.4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7154" autoAdjust="0"/>
  </p:normalViewPr>
  <p:slideViewPr>
    <p:cSldViewPr snapToGrid="0">
      <p:cViewPr varScale="1">
        <p:scale>
          <a:sx n="48" d="100"/>
          <a:sy n="48" d="100"/>
        </p:scale>
        <p:origin x="67" y="634"/>
      </p:cViewPr>
      <p:guideLst>
        <p:guide orient="horz" pos="2160"/>
        <p:guide pos="672"/>
        <p:guide pos="7008"/>
        <p:guide orient="horz" pos="1824"/>
      </p:guideLst>
    </p:cSldViewPr>
  </p:slideViewPr>
  <p:notesTextViewPr>
    <p:cViewPr>
      <p:scale>
        <a:sx n="1" d="1"/>
        <a:sy n="1" d="1"/>
      </p:scale>
      <p:origin x="0" y="0"/>
    </p:cViewPr>
  </p:notesTextViewPr>
  <p:sorterViewPr>
    <p:cViewPr>
      <p:scale>
        <a:sx n="1" d="1"/>
        <a:sy n="1" d="1"/>
      </p:scale>
      <p:origin x="0" y="0"/>
    </p:cViewPr>
  </p:sorterViewPr>
  <p:notesViewPr>
    <p:cSldViewPr snapToGrid="0">
      <p:cViewPr varScale="1">
        <p:scale>
          <a:sx n="88" d="100"/>
          <a:sy n="88" d="100"/>
        </p:scale>
        <p:origin x="379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ylee Dupon" userId="dd8f60c9-19e4-4abe-bc2f-c260ecabdbe7" providerId="ADAL" clId="{FEF8C86E-C379-4F87-BC3B-DCE243842775}"/>
    <pc:docChg chg="custSel addSld modSld sldOrd">
      <pc:chgData name="Kaylee Dupon" userId="dd8f60c9-19e4-4abe-bc2f-c260ecabdbe7" providerId="ADAL" clId="{FEF8C86E-C379-4F87-BC3B-DCE243842775}" dt="2022-04-02T13:24:45.532" v="788" actId="313"/>
      <pc:docMkLst>
        <pc:docMk/>
      </pc:docMkLst>
      <pc:sldChg chg="modSp mod">
        <pc:chgData name="Kaylee Dupon" userId="dd8f60c9-19e4-4abe-bc2f-c260ecabdbe7" providerId="ADAL" clId="{FEF8C86E-C379-4F87-BC3B-DCE243842775}" dt="2022-04-02T13:21:42.137" v="785" actId="6549"/>
        <pc:sldMkLst>
          <pc:docMk/>
          <pc:sldMk cId="875196327" sldId="412"/>
        </pc:sldMkLst>
        <pc:spChg chg="mod">
          <ac:chgData name="Kaylee Dupon" userId="dd8f60c9-19e4-4abe-bc2f-c260ecabdbe7" providerId="ADAL" clId="{FEF8C86E-C379-4F87-BC3B-DCE243842775}" dt="2022-04-02T12:54:25.515" v="1" actId="1076"/>
          <ac:spMkLst>
            <pc:docMk/>
            <pc:sldMk cId="875196327" sldId="412"/>
            <ac:spMk id="2" creationId="{414B5888-817B-4F35-8A6E-452D5E3196FC}"/>
          </ac:spMkLst>
        </pc:spChg>
        <pc:spChg chg="mod">
          <ac:chgData name="Kaylee Dupon" userId="dd8f60c9-19e4-4abe-bc2f-c260ecabdbe7" providerId="ADAL" clId="{FEF8C86E-C379-4F87-BC3B-DCE243842775}" dt="2022-04-02T13:21:42.137" v="785" actId="6549"/>
          <ac:spMkLst>
            <pc:docMk/>
            <pc:sldMk cId="875196327" sldId="412"/>
            <ac:spMk id="4" creationId="{9E02C351-6413-45E0-B5EA-517CA2D41BD0}"/>
          </ac:spMkLst>
        </pc:spChg>
      </pc:sldChg>
      <pc:sldChg chg="modSp">
        <pc:chgData name="Kaylee Dupon" userId="dd8f60c9-19e4-4abe-bc2f-c260ecabdbe7" providerId="ADAL" clId="{FEF8C86E-C379-4F87-BC3B-DCE243842775}" dt="2022-04-02T13:23:09.470" v="787" actId="1076"/>
        <pc:sldMkLst>
          <pc:docMk/>
          <pc:sldMk cId="3870449405" sldId="419"/>
        </pc:sldMkLst>
        <pc:picChg chg="mod">
          <ac:chgData name="Kaylee Dupon" userId="dd8f60c9-19e4-4abe-bc2f-c260ecabdbe7" providerId="ADAL" clId="{FEF8C86E-C379-4F87-BC3B-DCE243842775}" dt="2022-04-02T13:23:09.470" v="787" actId="1076"/>
          <ac:picMkLst>
            <pc:docMk/>
            <pc:sldMk cId="3870449405" sldId="419"/>
            <ac:picMk id="5122" creationId="{A747C793-9E0E-43E9-A148-747CA1B0508D}"/>
          </ac:picMkLst>
        </pc:picChg>
      </pc:sldChg>
      <pc:sldChg chg="modSp mod">
        <pc:chgData name="Kaylee Dupon" userId="dd8f60c9-19e4-4abe-bc2f-c260ecabdbe7" providerId="ADAL" clId="{FEF8C86E-C379-4F87-BC3B-DCE243842775}" dt="2022-04-02T13:24:45.532" v="788" actId="313"/>
        <pc:sldMkLst>
          <pc:docMk/>
          <pc:sldMk cId="223470784" sldId="425"/>
        </pc:sldMkLst>
        <pc:spChg chg="mod">
          <ac:chgData name="Kaylee Dupon" userId="dd8f60c9-19e4-4abe-bc2f-c260ecabdbe7" providerId="ADAL" clId="{FEF8C86E-C379-4F87-BC3B-DCE243842775}" dt="2022-04-02T13:24:45.532" v="788" actId="313"/>
          <ac:spMkLst>
            <pc:docMk/>
            <pc:sldMk cId="223470784" sldId="425"/>
            <ac:spMk id="4" creationId="{34C31916-AAE5-4B6E-8A0D-DFC2DB3C1322}"/>
          </ac:spMkLst>
        </pc:spChg>
      </pc:sldChg>
      <pc:sldChg chg="modSp add mod ord">
        <pc:chgData name="Kaylee Dupon" userId="dd8f60c9-19e4-4abe-bc2f-c260ecabdbe7" providerId="ADAL" clId="{FEF8C86E-C379-4F87-BC3B-DCE243842775}" dt="2022-04-02T12:56:23.011" v="26" actId="20577"/>
        <pc:sldMkLst>
          <pc:docMk/>
          <pc:sldMk cId="17463469" sldId="426"/>
        </pc:sldMkLst>
        <pc:spChg chg="mod">
          <ac:chgData name="Kaylee Dupon" userId="dd8f60c9-19e4-4abe-bc2f-c260ecabdbe7" providerId="ADAL" clId="{FEF8C86E-C379-4F87-BC3B-DCE243842775}" dt="2022-04-02T12:56:23.011" v="26" actId="20577"/>
          <ac:spMkLst>
            <pc:docMk/>
            <pc:sldMk cId="17463469" sldId="426"/>
            <ac:spMk id="2" creationId="{B138CF5B-E8DE-48F3-9581-51BBEC47AE73}"/>
          </ac:spMkLst>
        </pc:spChg>
      </pc:sldChg>
      <pc:sldChg chg="modSp new mod">
        <pc:chgData name="Kaylee Dupon" userId="dd8f60c9-19e4-4abe-bc2f-c260ecabdbe7" providerId="ADAL" clId="{FEF8C86E-C379-4F87-BC3B-DCE243842775}" dt="2022-04-02T13:03:48.583" v="781" actId="20577"/>
        <pc:sldMkLst>
          <pc:docMk/>
          <pc:sldMk cId="2972526558" sldId="427"/>
        </pc:sldMkLst>
        <pc:spChg chg="mod">
          <ac:chgData name="Kaylee Dupon" userId="dd8f60c9-19e4-4abe-bc2f-c260ecabdbe7" providerId="ADAL" clId="{FEF8C86E-C379-4F87-BC3B-DCE243842775}" dt="2022-04-02T12:57:16.896" v="70" actId="20577"/>
          <ac:spMkLst>
            <pc:docMk/>
            <pc:sldMk cId="2972526558" sldId="427"/>
            <ac:spMk id="2" creationId="{3D8B9EDF-096E-4DD7-A1D7-B0893CDAC86D}"/>
          </ac:spMkLst>
        </pc:spChg>
        <pc:spChg chg="mod">
          <ac:chgData name="Kaylee Dupon" userId="dd8f60c9-19e4-4abe-bc2f-c260ecabdbe7" providerId="ADAL" clId="{FEF8C86E-C379-4F87-BC3B-DCE243842775}" dt="2022-04-02T13:03:46.276" v="766" actId="27636"/>
          <ac:spMkLst>
            <pc:docMk/>
            <pc:sldMk cId="2972526558" sldId="427"/>
            <ac:spMk id="3" creationId="{29A46FD7-BC80-466E-A145-BFCF7DD959D5}"/>
          </ac:spMkLst>
        </pc:spChg>
        <pc:spChg chg="mod">
          <ac:chgData name="Kaylee Dupon" userId="dd8f60c9-19e4-4abe-bc2f-c260ecabdbe7" providerId="ADAL" clId="{FEF8C86E-C379-4F87-BC3B-DCE243842775}" dt="2022-04-02T13:03:48.583" v="781" actId="20577"/>
          <ac:spMkLst>
            <pc:docMk/>
            <pc:sldMk cId="2972526558" sldId="427"/>
            <ac:spMk id="4" creationId="{6C6DF9A3-DF80-465E-AA0D-DA4AFA53B68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81E2188A-CD17-4E3E-AB0E-7A5017BF1B7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l-NL"/>
          </a:p>
        </p:txBody>
      </p:sp>
      <p:sp>
        <p:nvSpPr>
          <p:cNvPr id="3" name="Tijdelijke aanduiding voor datum 2">
            <a:extLst>
              <a:ext uri="{FF2B5EF4-FFF2-40B4-BE49-F238E27FC236}">
                <a16:creationId xmlns:a16="http://schemas.microsoft.com/office/drawing/2014/main" id="{C823D623-433B-4523-9829-805747DBC3C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64661483-9F0A-4D3D-BAB4-B9EC53353BF7}" type="datetime1">
              <a:rPr lang="nl-NL" smtClean="0"/>
              <a:t>2-4-2022</a:t>
            </a:fld>
            <a:endParaRPr lang="nl-NL" dirty="0"/>
          </a:p>
        </p:txBody>
      </p:sp>
      <p:sp>
        <p:nvSpPr>
          <p:cNvPr id="4" name="Tijdelijke aanduiding voor voettekst 3">
            <a:extLst>
              <a:ext uri="{FF2B5EF4-FFF2-40B4-BE49-F238E27FC236}">
                <a16:creationId xmlns:a16="http://schemas.microsoft.com/office/drawing/2014/main" id="{9F2A1CC4-7C05-4403-B82F-FA1957CDFA8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l-NL"/>
          </a:p>
        </p:txBody>
      </p:sp>
      <p:sp>
        <p:nvSpPr>
          <p:cNvPr id="5" name="Tijdelijke aanduiding voor dianummer 4">
            <a:extLst>
              <a:ext uri="{FF2B5EF4-FFF2-40B4-BE49-F238E27FC236}">
                <a16:creationId xmlns:a16="http://schemas.microsoft.com/office/drawing/2014/main" id="{3B9769E3-387F-4E51-9B72-40457A518A3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7460E3B-D3A0-4EBC-BAC3-B01E8FF895A8}" type="slidenum">
              <a:rPr lang="nl-NL" smtClean="0"/>
              <a:t>‹nr.›</a:t>
            </a:fld>
            <a:endParaRPr lang="nl-NL"/>
          </a:p>
        </p:txBody>
      </p:sp>
    </p:spTree>
    <p:extLst>
      <p:ext uri="{BB962C8B-B14F-4D97-AF65-F5344CB8AC3E}">
        <p14:creationId xmlns:p14="http://schemas.microsoft.com/office/powerpoint/2010/main" val="20501585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l-NL" noProof="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A47DC7-0065-4AEF-8B98-945F2D3FAF15}" type="datetime1">
              <a:rPr lang="nl-NL" smtClean="0"/>
              <a:pPr/>
              <a:t>2-4-2022</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nl-NL" noProof="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l-NL" noProof="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D0EDF81-139F-488C-872B-4720FBA6BF98}" type="slidenum">
              <a:rPr lang="nl-NL" noProof="0" smtClean="0"/>
              <a:t>‹nr.›</a:t>
            </a:fld>
            <a:endParaRPr lang="nl-NL" noProof="0"/>
          </a:p>
        </p:txBody>
      </p:sp>
    </p:spTree>
    <p:extLst>
      <p:ext uri="{BB962C8B-B14F-4D97-AF65-F5344CB8AC3E}">
        <p14:creationId xmlns:p14="http://schemas.microsoft.com/office/powerpoint/2010/main" val="346470725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a:p>
        </p:txBody>
      </p:sp>
      <p:sp>
        <p:nvSpPr>
          <p:cNvPr id="4" name="Tijdelijke aanduiding voor dianummer 3"/>
          <p:cNvSpPr>
            <a:spLocks noGrp="1"/>
          </p:cNvSpPr>
          <p:nvPr>
            <p:ph type="sldNum" sz="quarter" idx="5"/>
          </p:nvPr>
        </p:nvSpPr>
        <p:spPr/>
        <p:txBody>
          <a:bodyPr rtlCol="0"/>
          <a:lstStyle/>
          <a:p>
            <a:pPr rtl="0"/>
            <a:fld id="{0D0EDF81-139F-488C-872B-4720FBA6BF98}" type="slidenum">
              <a:rPr lang="nl-NL" smtClean="0"/>
              <a:t>1</a:t>
            </a:fld>
            <a:endParaRPr lang="nl-NL"/>
          </a:p>
        </p:txBody>
      </p:sp>
    </p:spTree>
    <p:extLst>
      <p:ext uri="{BB962C8B-B14F-4D97-AF65-F5344CB8AC3E}">
        <p14:creationId xmlns:p14="http://schemas.microsoft.com/office/powerpoint/2010/main" val="811327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1" dirty="0"/>
          </a:p>
          <a:p>
            <a:endParaRPr lang="nl-NL" b="0" dirty="0"/>
          </a:p>
        </p:txBody>
      </p:sp>
      <p:sp>
        <p:nvSpPr>
          <p:cNvPr id="4" name="Tijdelijke aanduiding voor dianummer 3"/>
          <p:cNvSpPr>
            <a:spLocks noGrp="1"/>
          </p:cNvSpPr>
          <p:nvPr>
            <p:ph type="sldNum" sz="quarter" idx="5"/>
          </p:nvPr>
        </p:nvSpPr>
        <p:spPr/>
        <p:txBody>
          <a:bodyPr/>
          <a:lstStyle/>
          <a:p>
            <a:pPr rtl="0"/>
            <a:fld id="{0D0EDF81-139F-488C-872B-4720FBA6BF98}" type="slidenum">
              <a:rPr lang="nl-NL" noProof="0" smtClean="0"/>
              <a:t>12</a:t>
            </a:fld>
            <a:endParaRPr lang="nl-NL" noProof="0"/>
          </a:p>
        </p:txBody>
      </p:sp>
    </p:spTree>
    <p:extLst>
      <p:ext uri="{BB962C8B-B14F-4D97-AF65-F5344CB8AC3E}">
        <p14:creationId xmlns:p14="http://schemas.microsoft.com/office/powerpoint/2010/main" val="1690006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a:p>
        </p:txBody>
      </p:sp>
      <p:sp>
        <p:nvSpPr>
          <p:cNvPr id="4" name="Tijdelijke aanduiding voor dianummer 3"/>
          <p:cNvSpPr>
            <a:spLocks noGrp="1"/>
          </p:cNvSpPr>
          <p:nvPr>
            <p:ph type="sldNum" sz="quarter" idx="5"/>
          </p:nvPr>
        </p:nvSpPr>
        <p:spPr/>
        <p:txBody>
          <a:bodyPr rtlCol="0"/>
          <a:lstStyle/>
          <a:p>
            <a:pPr rtl="0"/>
            <a:fld id="{0D0EDF81-139F-488C-872B-4720FBA6BF98}" type="slidenum">
              <a:rPr lang="nl-NL" smtClean="0"/>
              <a:t>13</a:t>
            </a:fld>
            <a:endParaRPr lang="nl-NL"/>
          </a:p>
        </p:txBody>
      </p:sp>
    </p:spTree>
    <p:extLst>
      <p:ext uri="{BB962C8B-B14F-4D97-AF65-F5344CB8AC3E}">
        <p14:creationId xmlns:p14="http://schemas.microsoft.com/office/powerpoint/2010/main" val="34537909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a:p>
        </p:txBody>
      </p:sp>
      <p:sp>
        <p:nvSpPr>
          <p:cNvPr id="4" name="Tijdelijke aanduiding voor dianummer 3"/>
          <p:cNvSpPr>
            <a:spLocks noGrp="1"/>
          </p:cNvSpPr>
          <p:nvPr>
            <p:ph type="sldNum" sz="quarter" idx="5"/>
          </p:nvPr>
        </p:nvSpPr>
        <p:spPr/>
        <p:txBody>
          <a:bodyPr rtlCol="0"/>
          <a:lstStyle/>
          <a:p>
            <a:pPr rtl="0"/>
            <a:fld id="{0D0EDF81-139F-488C-872B-4720FBA6BF98}" type="slidenum">
              <a:rPr lang="nl-NL" smtClean="0"/>
              <a:t>16</a:t>
            </a:fld>
            <a:endParaRPr lang="nl-NL"/>
          </a:p>
        </p:txBody>
      </p:sp>
    </p:spTree>
    <p:extLst>
      <p:ext uri="{BB962C8B-B14F-4D97-AF65-F5344CB8AC3E}">
        <p14:creationId xmlns:p14="http://schemas.microsoft.com/office/powerpoint/2010/main" val="3941305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a:p>
        </p:txBody>
      </p:sp>
      <p:sp>
        <p:nvSpPr>
          <p:cNvPr id="4" name="Tijdelijke aanduiding voor dianummer 3"/>
          <p:cNvSpPr>
            <a:spLocks noGrp="1"/>
          </p:cNvSpPr>
          <p:nvPr>
            <p:ph type="sldNum" sz="quarter" idx="5"/>
          </p:nvPr>
        </p:nvSpPr>
        <p:spPr/>
        <p:txBody>
          <a:bodyPr rtlCol="0"/>
          <a:lstStyle/>
          <a:p>
            <a:pPr rtl="0"/>
            <a:fld id="{0D0EDF81-139F-488C-872B-4720FBA6BF98}" type="slidenum">
              <a:rPr lang="nl-NL" smtClean="0"/>
              <a:t>18</a:t>
            </a:fld>
            <a:endParaRPr lang="nl-NL"/>
          </a:p>
        </p:txBody>
      </p:sp>
    </p:spTree>
    <p:extLst>
      <p:ext uri="{BB962C8B-B14F-4D97-AF65-F5344CB8AC3E}">
        <p14:creationId xmlns:p14="http://schemas.microsoft.com/office/powerpoint/2010/main" val="41693040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a:p>
        </p:txBody>
      </p:sp>
      <p:sp>
        <p:nvSpPr>
          <p:cNvPr id="4" name="Tijdelijke aanduiding voor dianummer 3"/>
          <p:cNvSpPr>
            <a:spLocks noGrp="1"/>
          </p:cNvSpPr>
          <p:nvPr>
            <p:ph type="sldNum" sz="quarter" idx="5"/>
          </p:nvPr>
        </p:nvSpPr>
        <p:spPr/>
        <p:txBody>
          <a:bodyPr rtlCol="0"/>
          <a:lstStyle/>
          <a:p>
            <a:pPr rtl="0"/>
            <a:fld id="{0D0EDF81-139F-488C-872B-4720FBA6BF98}" type="slidenum">
              <a:rPr lang="nl-NL" smtClean="0"/>
              <a:t>20</a:t>
            </a:fld>
            <a:endParaRPr lang="nl-NL"/>
          </a:p>
        </p:txBody>
      </p:sp>
    </p:spTree>
    <p:extLst>
      <p:ext uri="{BB962C8B-B14F-4D97-AF65-F5344CB8AC3E}">
        <p14:creationId xmlns:p14="http://schemas.microsoft.com/office/powerpoint/2010/main" val="3939703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a:p>
        </p:txBody>
      </p:sp>
      <p:sp>
        <p:nvSpPr>
          <p:cNvPr id="4" name="Tijdelijke aanduiding voor dianummer 3"/>
          <p:cNvSpPr>
            <a:spLocks noGrp="1"/>
          </p:cNvSpPr>
          <p:nvPr>
            <p:ph type="sldNum" sz="quarter" idx="5"/>
          </p:nvPr>
        </p:nvSpPr>
        <p:spPr/>
        <p:txBody>
          <a:bodyPr rtlCol="0"/>
          <a:lstStyle/>
          <a:p>
            <a:pPr rtl="0"/>
            <a:fld id="{0D0EDF81-139F-488C-872B-4720FBA6BF98}" type="slidenum">
              <a:rPr lang="nl-NL" smtClean="0"/>
              <a:t>2</a:t>
            </a:fld>
            <a:endParaRPr lang="nl-NL"/>
          </a:p>
        </p:txBody>
      </p:sp>
    </p:spTree>
    <p:extLst>
      <p:ext uri="{BB962C8B-B14F-4D97-AF65-F5344CB8AC3E}">
        <p14:creationId xmlns:p14="http://schemas.microsoft.com/office/powerpoint/2010/main" val="2245800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a:p>
        </p:txBody>
      </p:sp>
      <p:sp>
        <p:nvSpPr>
          <p:cNvPr id="4" name="Tijdelijke aanduiding voor dianummer 3"/>
          <p:cNvSpPr>
            <a:spLocks noGrp="1"/>
          </p:cNvSpPr>
          <p:nvPr>
            <p:ph type="sldNum" sz="quarter" idx="5"/>
          </p:nvPr>
        </p:nvSpPr>
        <p:spPr/>
        <p:txBody>
          <a:bodyPr rtlCol="0"/>
          <a:lstStyle/>
          <a:p>
            <a:pPr rtl="0"/>
            <a:fld id="{0D0EDF81-139F-488C-872B-4720FBA6BF98}" type="slidenum">
              <a:rPr lang="nl-NL" smtClean="0"/>
              <a:t>3</a:t>
            </a:fld>
            <a:endParaRPr lang="nl-NL"/>
          </a:p>
        </p:txBody>
      </p:sp>
    </p:spTree>
    <p:extLst>
      <p:ext uri="{BB962C8B-B14F-4D97-AF65-F5344CB8AC3E}">
        <p14:creationId xmlns:p14="http://schemas.microsoft.com/office/powerpoint/2010/main" val="2745833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a:p>
        </p:txBody>
      </p:sp>
      <p:sp>
        <p:nvSpPr>
          <p:cNvPr id="4" name="Tijdelijke aanduiding voor dianummer 3"/>
          <p:cNvSpPr>
            <a:spLocks noGrp="1"/>
          </p:cNvSpPr>
          <p:nvPr>
            <p:ph type="sldNum" sz="quarter" idx="5"/>
          </p:nvPr>
        </p:nvSpPr>
        <p:spPr/>
        <p:txBody>
          <a:bodyPr rtlCol="0"/>
          <a:lstStyle/>
          <a:p>
            <a:pPr rtl="0"/>
            <a:fld id="{0D0EDF81-139F-488C-872B-4720FBA6BF98}" type="slidenum">
              <a:rPr lang="nl-NL" smtClean="0"/>
              <a:t>4</a:t>
            </a:fld>
            <a:endParaRPr lang="nl-NL"/>
          </a:p>
        </p:txBody>
      </p:sp>
    </p:spTree>
    <p:extLst>
      <p:ext uri="{BB962C8B-B14F-4D97-AF65-F5344CB8AC3E}">
        <p14:creationId xmlns:p14="http://schemas.microsoft.com/office/powerpoint/2010/main" val="3842643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a:p>
        </p:txBody>
      </p:sp>
      <p:sp>
        <p:nvSpPr>
          <p:cNvPr id="4" name="Tijdelijke aanduiding voor dianummer 3"/>
          <p:cNvSpPr>
            <a:spLocks noGrp="1"/>
          </p:cNvSpPr>
          <p:nvPr>
            <p:ph type="sldNum" sz="quarter" idx="5"/>
          </p:nvPr>
        </p:nvSpPr>
        <p:spPr/>
        <p:txBody>
          <a:bodyPr rtlCol="0"/>
          <a:lstStyle/>
          <a:p>
            <a:pPr rtl="0"/>
            <a:fld id="{0D0EDF81-139F-488C-872B-4720FBA6BF98}" type="slidenum">
              <a:rPr lang="nl-NL" smtClean="0"/>
              <a:t>6</a:t>
            </a:fld>
            <a:endParaRPr lang="nl-NL"/>
          </a:p>
        </p:txBody>
      </p:sp>
    </p:spTree>
    <p:extLst>
      <p:ext uri="{BB962C8B-B14F-4D97-AF65-F5344CB8AC3E}">
        <p14:creationId xmlns:p14="http://schemas.microsoft.com/office/powerpoint/2010/main" val="1598520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Taliekooien:</a:t>
            </a:r>
          </a:p>
          <a:p>
            <a:r>
              <a:rPr lang="nl-NL" dirty="0"/>
              <a:t>Voor sommige soorten geschikt. Let op de manier van de splijten. Voor muizen en ratten kunnen horizontale spijlen heel fijn zijn, omdat ze graag klimmen. Voor minder goede klimmers kan dit weer een gevaar vormen, de poten kunnen door de tralies glijden en vast komen te zitten. </a:t>
            </a:r>
            <a:r>
              <a:rPr lang="nl-NL" b="1" dirty="0"/>
              <a:t>Let op de tralieafstand.</a:t>
            </a:r>
          </a:p>
          <a:p>
            <a:endParaRPr lang="nl-NL" b="1" dirty="0"/>
          </a:p>
          <a:p>
            <a:r>
              <a:rPr lang="nl-NL" b="0" dirty="0"/>
              <a:t>Je kunt makkelijke verdiepingen maken met verschillende plateaus. Zo kun je de ruimtes uitbreiden. Pas op met de hoogteverschillen voor het vallen van de dieren. </a:t>
            </a:r>
          </a:p>
          <a:p>
            <a:endParaRPr lang="nl-NL" b="0" dirty="0"/>
          </a:p>
          <a:p>
            <a:r>
              <a:rPr lang="nl-NL" b="0" dirty="0"/>
              <a:t>Cavia’s kun je ook in trailerkooien neerzetten, wel met voorkeur een grote ren voor bewegingsmogelijkheden (met de eigen keuze of ze zelf binnen of buiten zitten). </a:t>
            </a:r>
          </a:p>
          <a:p>
            <a:endParaRPr lang="nl-NL" b="0" dirty="0"/>
          </a:p>
          <a:p>
            <a:r>
              <a:rPr lang="nl-NL" b="0" dirty="0"/>
              <a:t>Nadelen:</a:t>
            </a:r>
          </a:p>
          <a:p>
            <a:r>
              <a:rPr lang="nl-NL" b="0" dirty="0"/>
              <a:t>Snel tocht door het hok. Gebruik van een scherm om tocht te voorkomen. Gravers gooien de inhoudt buiten het hok en er zit een te ondiepe bodem in waardoor dit niet voldoet aan de natuurlijke gedragingseisen. </a:t>
            </a:r>
          </a:p>
          <a:p>
            <a:endParaRPr lang="nl-NL" b="0" dirty="0"/>
          </a:p>
          <a:p>
            <a:r>
              <a:rPr lang="nl-NL" b="1" dirty="0"/>
              <a:t>Glazen bakken:</a:t>
            </a:r>
          </a:p>
          <a:p>
            <a:r>
              <a:rPr lang="nl-NL" b="0" dirty="0"/>
              <a:t>Vaak zijn dit soort bakken het meest geschikt voor knaagdieren. Het is makkelijk schoon te houden, houdt vocht tegen en afhankelijk van het soort kun je een diepe laag bodembedekking inleggen. </a:t>
            </a:r>
          </a:p>
          <a:p>
            <a:endParaRPr lang="nl-NL" b="0" dirty="0"/>
          </a:p>
          <a:p>
            <a:r>
              <a:rPr lang="nl-NL" b="0" dirty="0"/>
              <a:t>Nadelen:</a:t>
            </a:r>
          </a:p>
          <a:p>
            <a:r>
              <a:rPr lang="nl-NL" b="0" dirty="0"/>
              <a:t>Moelijker om verdiepingen te creëren. </a:t>
            </a:r>
          </a:p>
          <a:p>
            <a:endParaRPr lang="nl-NL" b="0" dirty="0"/>
          </a:p>
          <a:p>
            <a:r>
              <a:rPr lang="nl-NL" b="0" dirty="0"/>
              <a:t>Twee soorten:</a:t>
            </a:r>
          </a:p>
          <a:p>
            <a:r>
              <a:rPr lang="nl-NL" b="0" dirty="0"/>
              <a:t>Aquarium of terrarium.</a:t>
            </a:r>
          </a:p>
          <a:p>
            <a:endParaRPr lang="nl-NL" b="0" dirty="0"/>
          </a:p>
          <a:p>
            <a:r>
              <a:rPr lang="nl-NL" b="0" dirty="0"/>
              <a:t>Bij een aquarium is de bovenkant open. Daar kan een deksel van gaas op gemaakt worden. Houdt er rekening mee dat fanatieke knagers dit kapot krijgen. Voldoende formaat en een goede luchtdoorlatende deksel is genoeg als ventilatie.</a:t>
            </a:r>
          </a:p>
          <a:p>
            <a:endParaRPr lang="nl-NL" b="0" dirty="0"/>
          </a:p>
          <a:p>
            <a:r>
              <a:rPr lang="nl-NL" b="0" dirty="0"/>
              <a:t>Voordelen:</a:t>
            </a:r>
          </a:p>
          <a:p>
            <a:r>
              <a:rPr lang="nl-NL" b="0" dirty="0"/>
              <a:t>Flinke laag bodembedekking. </a:t>
            </a:r>
          </a:p>
          <a:p>
            <a:endParaRPr lang="nl-NL" b="0" dirty="0"/>
          </a:p>
          <a:p>
            <a:r>
              <a:rPr lang="nl-NL" b="0" dirty="0"/>
              <a:t>Nadeel:</a:t>
            </a:r>
          </a:p>
          <a:p>
            <a:r>
              <a:rPr lang="nl-NL" b="0" dirty="0"/>
              <a:t>Je benadert ze vanaf boven. Dit kunnen ze eng vinden.</a:t>
            </a:r>
          </a:p>
          <a:p>
            <a:endParaRPr lang="nl-NL" b="0" dirty="0"/>
          </a:p>
          <a:p>
            <a:r>
              <a:rPr lang="nl-NL" b="0" dirty="0"/>
              <a:t>Bij een terrarium zit de opening aan de voor- of zijkant. Meestal als schuifdeur. Hierbij moet je opletten dat het dier niet kan ontsnappen door kieren. </a:t>
            </a:r>
          </a:p>
          <a:p>
            <a:endParaRPr lang="nl-NL" b="0" dirty="0"/>
          </a:p>
          <a:p>
            <a:r>
              <a:rPr lang="nl-NL" b="0" dirty="0"/>
              <a:t>De bodembedekking is meestal minder hoog. Voordeel is dat dieren vanaf de voorkant benadert kunnen worden. </a:t>
            </a:r>
          </a:p>
          <a:p>
            <a:endParaRPr lang="nl-NL" b="0" dirty="0"/>
          </a:p>
          <a:p>
            <a:r>
              <a:rPr lang="nl-NL" b="0" dirty="0"/>
              <a:t>Ventilatie kan worden ingebouwd, maar er moet wel voldoende luchtdoorstroom zijn. </a:t>
            </a:r>
          </a:p>
          <a:p>
            <a:endParaRPr lang="nl-NL" b="0" dirty="0"/>
          </a:p>
          <a:p>
            <a:r>
              <a:rPr lang="nl-NL" b="0" dirty="0"/>
              <a:t>Je hebt ook wel eens een combinatie tussen tralies en glas. Dan moet je goed opletten dat het netjes op elkaar aansluit. </a:t>
            </a:r>
          </a:p>
        </p:txBody>
      </p:sp>
      <p:sp>
        <p:nvSpPr>
          <p:cNvPr id="4" name="Tijdelijke aanduiding voor dianummer 3"/>
          <p:cNvSpPr>
            <a:spLocks noGrp="1"/>
          </p:cNvSpPr>
          <p:nvPr>
            <p:ph type="sldNum" sz="quarter" idx="5"/>
          </p:nvPr>
        </p:nvSpPr>
        <p:spPr/>
        <p:txBody>
          <a:bodyPr/>
          <a:lstStyle/>
          <a:p>
            <a:pPr rtl="0"/>
            <a:fld id="{0D0EDF81-139F-488C-872B-4720FBA6BF98}" type="slidenum">
              <a:rPr lang="nl-NL" noProof="0" smtClean="0"/>
              <a:t>8</a:t>
            </a:fld>
            <a:endParaRPr lang="nl-NL" noProof="0"/>
          </a:p>
        </p:txBody>
      </p:sp>
    </p:spTree>
    <p:extLst>
      <p:ext uri="{BB962C8B-B14F-4D97-AF65-F5344CB8AC3E}">
        <p14:creationId xmlns:p14="http://schemas.microsoft.com/office/powerpoint/2010/main" val="1645214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Bakken die vrijwel afgesloten zijn en te weinig ventilatie bevatten. </a:t>
            </a:r>
            <a:endParaRPr lang="nl-NL" b="0" dirty="0"/>
          </a:p>
        </p:txBody>
      </p:sp>
      <p:sp>
        <p:nvSpPr>
          <p:cNvPr id="4" name="Tijdelijke aanduiding voor dianummer 3"/>
          <p:cNvSpPr>
            <a:spLocks noGrp="1"/>
          </p:cNvSpPr>
          <p:nvPr>
            <p:ph type="sldNum" sz="quarter" idx="5"/>
          </p:nvPr>
        </p:nvSpPr>
        <p:spPr/>
        <p:txBody>
          <a:bodyPr/>
          <a:lstStyle/>
          <a:p>
            <a:pPr rtl="0"/>
            <a:fld id="{0D0EDF81-139F-488C-872B-4720FBA6BF98}" type="slidenum">
              <a:rPr lang="nl-NL" noProof="0" smtClean="0"/>
              <a:t>9</a:t>
            </a:fld>
            <a:endParaRPr lang="nl-NL" noProof="0"/>
          </a:p>
        </p:txBody>
      </p:sp>
    </p:spTree>
    <p:extLst>
      <p:ext uri="{BB962C8B-B14F-4D97-AF65-F5344CB8AC3E}">
        <p14:creationId xmlns:p14="http://schemas.microsoft.com/office/powerpoint/2010/main" val="1277207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1" dirty="0"/>
          </a:p>
          <a:p>
            <a:endParaRPr lang="nl-NL" b="0" dirty="0"/>
          </a:p>
        </p:txBody>
      </p:sp>
      <p:sp>
        <p:nvSpPr>
          <p:cNvPr id="4" name="Tijdelijke aanduiding voor dianummer 3"/>
          <p:cNvSpPr>
            <a:spLocks noGrp="1"/>
          </p:cNvSpPr>
          <p:nvPr>
            <p:ph type="sldNum" sz="quarter" idx="5"/>
          </p:nvPr>
        </p:nvSpPr>
        <p:spPr/>
        <p:txBody>
          <a:bodyPr/>
          <a:lstStyle/>
          <a:p>
            <a:pPr rtl="0"/>
            <a:fld id="{0D0EDF81-139F-488C-872B-4720FBA6BF98}" type="slidenum">
              <a:rPr lang="nl-NL" noProof="0" smtClean="0"/>
              <a:t>10</a:t>
            </a:fld>
            <a:endParaRPr lang="nl-NL" noProof="0"/>
          </a:p>
        </p:txBody>
      </p:sp>
    </p:spTree>
    <p:extLst>
      <p:ext uri="{BB962C8B-B14F-4D97-AF65-F5344CB8AC3E}">
        <p14:creationId xmlns:p14="http://schemas.microsoft.com/office/powerpoint/2010/main" val="753658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1" dirty="0"/>
          </a:p>
          <a:p>
            <a:endParaRPr lang="nl-NL" b="0" dirty="0"/>
          </a:p>
        </p:txBody>
      </p:sp>
      <p:sp>
        <p:nvSpPr>
          <p:cNvPr id="4" name="Tijdelijke aanduiding voor dianummer 3"/>
          <p:cNvSpPr>
            <a:spLocks noGrp="1"/>
          </p:cNvSpPr>
          <p:nvPr>
            <p:ph type="sldNum" sz="quarter" idx="5"/>
          </p:nvPr>
        </p:nvSpPr>
        <p:spPr/>
        <p:txBody>
          <a:bodyPr/>
          <a:lstStyle/>
          <a:p>
            <a:pPr rtl="0"/>
            <a:fld id="{0D0EDF81-139F-488C-872B-4720FBA6BF98}" type="slidenum">
              <a:rPr lang="nl-NL" noProof="0" smtClean="0"/>
              <a:t>11</a:t>
            </a:fld>
            <a:endParaRPr lang="nl-NL" noProof="0"/>
          </a:p>
        </p:txBody>
      </p:sp>
    </p:spTree>
    <p:extLst>
      <p:ext uri="{BB962C8B-B14F-4D97-AF65-F5344CB8AC3E}">
        <p14:creationId xmlns:p14="http://schemas.microsoft.com/office/powerpoint/2010/main" val="1823956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715158DF-2C56-472E-AC48-47E20552FA19}"/>
              </a:ext>
            </a:extLst>
          </p:cNvPr>
          <p:cNvSpPr/>
          <p:nvPr userDrawn="1"/>
        </p:nvSpPr>
        <p:spPr>
          <a:xfrm>
            <a:off x="-1" y="0"/>
            <a:ext cx="7824084" cy="6858000"/>
          </a:xfrm>
          <a:custGeom>
            <a:avLst/>
            <a:gdLst>
              <a:gd name="connsiteX0" fmla="*/ 0 w 7534656"/>
              <a:gd name="connsiteY0" fmla="*/ 0 h 6858000"/>
              <a:gd name="connsiteX1" fmla="*/ 234679 w 7534656"/>
              <a:gd name="connsiteY1" fmla="*/ 0 h 6858000"/>
              <a:gd name="connsiteX2" fmla="*/ 2022952 w 7534656"/>
              <a:gd name="connsiteY2" fmla="*/ 0 h 6858000"/>
              <a:gd name="connsiteX3" fmla="*/ 2238233 w 7534656"/>
              <a:gd name="connsiteY3" fmla="*/ 0 h 6858000"/>
              <a:gd name="connsiteX4" fmla="*/ 3114003 w 7534656"/>
              <a:gd name="connsiteY4" fmla="*/ 0 h 6858000"/>
              <a:gd name="connsiteX5" fmla="*/ 6526057 w 7534656"/>
              <a:gd name="connsiteY5" fmla="*/ 0 h 6858000"/>
              <a:gd name="connsiteX6" fmla="*/ 6223681 w 7534656"/>
              <a:gd name="connsiteY6" fmla="*/ 110269 h 6858000"/>
              <a:gd name="connsiteX7" fmla="*/ 6267294 w 7534656"/>
              <a:gd name="connsiteY7" fmla="*/ 135168 h 6858000"/>
              <a:gd name="connsiteX8" fmla="*/ 6528964 w 7534656"/>
              <a:gd name="connsiteY8" fmla="*/ 71141 h 6858000"/>
              <a:gd name="connsiteX9" fmla="*/ 6581298 w 7534656"/>
              <a:gd name="connsiteY9" fmla="*/ 88927 h 6858000"/>
              <a:gd name="connsiteX10" fmla="*/ 6555131 w 7534656"/>
              <a:gd name="connsiteY10" fmla="*/ 163625 h 6858000"/>
              <a:gd name="connsiteX11" fmla="*/ 6441741 w 7534656"/>
              <a:gd name="connsiteY11" fmla="*/ 192082 h 6858000"/>
              <a:gd name="connsiteX12" fmla="*/ 6264386 w 7534656"/>
              <a:gd name="connsiteY12" fmla="*/ 373491 h 6858000"/>
              <a:gd name="connsiteX13" fmla="*/ 6531872 w 7534656"/>
              <a:gd name="connsiteY13" fmla="*/ 352148 h 6858000"/>
              <a:gd name="connsiteX14" fmla="*/ 6578391 w 7534656"/>
              <a:gd name="connsiteY14" fmla="*/ 394834 h 6858000"/>
              <a:gd name="connsiteX15" fmla="*/ 6595836 w 7534656"/>
              <a:gd name="connsiteY15" fmla="*/ 451747 h 6858000"/>
              <a:gd name="connsiteX16" fmla="*/ 6674337 w 7534656"/>
              <a:gd name="connsiteY16" fmla="*/ 359262 h 6858000"/>
              <a:gd name="connsiteX17" fmla="*/ 6741209 w 7534656"/>
              <a:gd name="connsiteY17" fmla="*/ 334364 h 6858000"/>
              <a:gd name="connsiteX18" fmla="*/ 6761561 w 7534656"/>
              <a:gd name="connsiteY18" fmla="*/ 416176 h 6858000"/>
              <a:gd name="connsiteX19" fmla="*/ 6700505 w 7534656"/>
              <a:gd name="connsiteY19" fmla="*/ 505101 h 6858000"/>
              <a:gd name="connsiteX20" fmla="*/ 6537687 w 7534656"/>
              <a:gd name="connsiteY20" fmla="*/ 558458 h 6858000"/>
              <a:gd name="connsiteX21" fmla="*/ 6712134 w 7534656"/>
              <a:gd name="connsiteY21" fmla="*/ 558458 h 6858000"/>
              <a:gd name="connsiteX22" fmla="*/ 6912748 w 7534656"/>
              <a:gd name="connsiteY22" fmla="*/ 522887 h 6858000"/>
              <a:gd name="connsiteX23" fmla="*/ 7124992 w 7534656"/>
              <a:gd name="connsiteY23" fmla="*/ 533558 h 6858000"/>
              <a:gd name="connsiteX24" fmla="*/ 7325607 w 7534656"/>
              <a:gd name="connsiteY24" fmla="*/ 462417 h 6858000"/>
              <a:gd name="connsiteX25" fmla="*/ 7529129 w 7534656"/>
              <a:gd name="connsiteY25" fmla="*/ 465975 h 6858000"/>
              <a:gd name="connsiteX26" fmla="*/ 6627818 w 7534656"/>
              <a:gd name="connsiteY26" fmla="*/ 910606 h 6858000"/>
              <a:gd name="connsiteX27" fmla="*/ 6671430 w 7534656"/>
              <a:gd name="connsiteY27" fmla="*/ 921277 h 6858000"/>
              <a:gd name="connsiteX28" fmla="*/ 6729579 w 7534656"/>
              <a:gd name="connsiteY28" fmla="*/ 949734 h 6858000"/>
              <a:gd name="connsiteX29" fmla="*/ 6685967 w 7534656"/>
              <a:gd name="connsiteY29" fmla="*/ 1006647 h 6858000"/>
              <a:gd name="connsiteX30" fmla="*/ 6450463 w 7534656"/>
              <a:gd name="connsiteY30" fmla="*/ 1113358 h 6858000"/>
              <a:gd name="connsiteX31" fmla="*/ 6392314 w 7534656"/>
              <a:gd name="connsiteY31" fmla="*/ 1220069 h 6858000"/>
              <a:gd name="connsiteX32" fmla="*/ 6465001 w 7534656"/>
              <a:gd name="connsiteY32" fmla="*/ 1209399 h 6858000"/>
              <a:gd name="connsiteX33" fmla="*/ 6528964 w 7534656"/>
              <a:gd name="connsiteY33" fmla="*/ 1230741 h 6858000"/>
              <a:gd name="connsiteX34" fmla="*/ 6502798 w 7534656"/>
              <a:gd name="connsiteY34" fmla="*/ 1365909 h 6858000"/>
              <a:gd name="connsiteX35" fmla="*/ 6168440 w 7534656"/>
              <a:gd name="connsiteY35" fmla="*/ 1540204 h 6858000"/>
              <a:gd name="connsiteX36" fmla="*/ 6139366 w 7534656"/>
              <a:gd name="connsiteY36" fmla="*/ 1597117 h 6858000"/>
              <a:gd name="connsiteX37" fmla="*/ 6180070 w 7534656"/>
              <a:gd name="connsiteY37" fmla="*/ 1636245 h 6858000"/>
              <a:gd name="connsiteX38" fmla="*/ 6287645 w 7534656"/>
              <a:gd name="connsiteY38" fmla="*/ 1657587 h 6858000"/>
              <a:gd name="connsiteX39" fmla="*/ 6136458 w 7534656"/>
              <a:gd name="connsiteY39" fmla="*/ 1849668 h 6858000"/>
              <a:gd name="connsiteX40" fmla="*/ 6081216 w 7534656"/>
              <a:gd name="connsiteY40" fmla="*/ 1903025 h 6858000"/>
              <a:gd name="connsiteX41" fmla="*/ 5985270 w 7534656"/>
              <a:gd name="connsiteY41" fmla="*/ 1984836 h 6858000"/>
              <a:gd name="connsiteX42" fmla="*/ 5985270 w 7534656"/>
              <a:gd name="connsiteY42" fmla="*/ 2013292 h 6858000"/>
              <a:gd name="connsiteX43" fmla="*/ 6113198 w 7534656"/>
              <a:gd name="connsiteY43" fmla="*/ 2102219 h 6858000"/>
              <a:gd name="connsiteX44" fmla="*/ 6345795 w 7534656"/>
              <a:gd name="connsiteY44" fmla="*/ 2077320 h 6858000"/>
              <a:gd name="connsiteX45" fmla="*/ 6002715 w 7534656"/>
              <a:gd name="connsiteY45" fmla="*/ 2208931 h 6858000"/>
              <a:gd name="connsiteX46" fmla="*/ 7113363 w 7534656"/>
              <a:gd name="connsiteY46" fmla="*/ 1892353 h 6858000"/>
              <a:gd name="connsiteX47" fmla="*/ 7043584 w 7534656"/>
              <a:gd name="connsiteY47" fmla="*/ 1974165 h 6858000"/>
              <a:gd name="connsiteX48" fmla="*/ 6653985 w 7534656"/>
              <a:gd name="connsiteY48" fmla="*/ 2191146 h 6858000"/>
              <a:gd name="connsiteX49" fmla="*/ 6543502 w 7534656"/>
              <a:gd name="connsiteY49" fmla="*/ 2326314 h 6858000"/>
              <a:gd name="connsiteX50" fmla="*/ 6427203 w 7534656"/>
              <a:gd name="connsiteY50" fmla="*/ 2401012 h 6858000"/>
              <a:gd name="connsiteX51" fmla="*/ 6264386 w 7534656"/>
              <a:gd name="connsiteY51" fmla="*/ 2401012 h 6858000"/>
              <a:gd name="connsiteX52" fmla="*/ 6148088 w 7534656"/>
              <a:gd name="connsiteY52" fmla="*/ 2518395 h 6858000"/>
              <a:gd name="connsiteX53" fmla="*/ 6267294 w 7534656"/>
              <a:gd name="connsiteY53" fmla="*/ 2543294 h 6858000"/>
              <a:gd name="connsiteX54" fmla="*/ 6406851 w 7534656"/>
              <a:gd name="connsiteY54" fmla="*/ 2525509 h 6858000"/>
              <a:gd name="connsiteX55" fmla="*/ 6563854 w 7534656"/>
              <a:gd name="connsiteY55" fmla="*/ 2564636 h 6858000"/>
              <a:gd name="connsiteX56" fmla="*/ 6709227 w 7534656"/>
              <a:gd name="connsiteY56" fmla="*/ 2532623 h 6858000"/>
              <a:gd name="connsiteX57" fmla="*/ 6883674 w 7534656"/>
              <a:gd name="connsiteY57" fmla="*/ 2553965 h 6858000"/>
              <a:gd name="connsiteX58" fmla="*/ 6938916 w 7534656"/>
              <a:gd name="connsiteY58" fmla="*/ 2692689 h 6858000"/>
              <a:gd name="connsiteX59" fmla="*/ 6956360 w 7534656"/>
              <a:gd name="connsiteY59" fmla="*/ 2703362 h 6858000"/>
              <a:gd name="connsiteX60" fmla="*/ 7279088 w 7534656"/>
              <a:gd name="connsiteY60" fmla="*/ 2923898 h 6858000"/>
              <a:gd name="connsiteX61" fmla="*/ 7369219 w 7534656"/>
              <a:gd name="connsiteY61" fmla="*/ 2941684 h 6858000"/>
              <a:gd name="connsiteX62" fmla="*/ 6837155 w 7534656"/>
              <a:gd name="connsiteY62" fmla="*/ 3329402 h 6858000"/>
              <a:gd name="connsiteX63" fmla="*/ 7194772 w 7534656"/>
              <a:gd name="connsiteY63" fmla="*/ 3229805 h 6858000"/>
              <a:gd name="connsiteX64" fmla="*/ 7244198 w 7534656"/>
              <a:gd name="connsiteY64" fmla="*/ 3393429 h 6858000"/>
              <a:gd name="connsiteX65" fmla="*/ 7075566 w 7534656"/>
              <a:gd name="connsiteY65" fmla="*/ 3539269 h 6858000"/>
              <a:gd name="connsiteX66" fmla="*/ 7014509 w 7534656"/>
              <a:gd name="connsiteY66" fmla="*/ 3827390 h 6858000"/>
              <a:gd name="connsiteX67" fmla="*/ 7043584 w 7534656"/>
              <a:gd name="connsiteY67" fmla="*/ 4090612 h 6858000"/>
              <a:gd name="connsiteX68" fmla="*/ 7116270 w 7534656"/>
              <a:gd name="connsiteY68" fmla="*/ 4172424 h 6858000"/>
              <a:gd name="connsiteX69" fmla="*/ 7220938 w 7534656"/>
              <a:gd name="connsiteY69" fmla="*/ 4321821 h 6858000"/>
              <a:gd name="connsiteX70" fmla="*/ 7284903 w 7534656"/>
              <a:gd name="connsiteY70" fmla="*/ 4414305 h 6858000"/>
              <a:gd name="connsiteX71" fmla="*/ 7508777 w 7534656"/>
              <a:gd name="connsiteY71" fmla="*/ 4378734 h 6858000"/>
              <a:gd name="connsiteX72" fmla="*/ 7209309 w 7534656"/>
              <a:gd name="connsiteY72" fmla="*/ 4613499 h 6858000"/>
              <a:gd name="connsiteX73" fmla="*/ 7450627 w 7534656"/>
              <a:gd name="connsiteY73" fmla="*/ 4585042 h 6858000"/>
              <a:gd name="connsiteX74" fmla="*/ 7529129 w 7534656"/>
              <a:gd name="connsiteY74" fmla="*/ 4602828 h 6858000"/>
              <a:gd name="connsiteX75" fmla="*/ 7485517 w 7534656"/>
              <a:gd name="connsiteY75" fmla="*/ 4677526 h 6858000"/>
              <a:gd name="connsiteX76" fmla="*/ 7308162 w 7534656"/>
              <a:gd name="connsiteY76" fmla="*/ 4805580 h 6858000"/>
              <a:gd name="connsiteX77" fmla="*/ 6941823 w 7534656"/>
              <a:gd name="connsiteY77" fmla="*/ 5154171 h 6858000"/>
              <a:gd name="connsiteX78" fmla="*/ 7296533 w 7534656"/>
              <a:gd name="connsiteY78" fmla="*/ 4994104 h 6858000"/>
              <a:gd name="connsiteX79" fmla="*/ 6924378 w 7534656"/>
              <a:gd name="connsiteY79" fmla="*/ 5353367 h 6858000"/>
              <a:gd name="connsiteX80" fmla="*/ 6842970 w 7534656"/>
              <a:gd name="connsiteY80" fmla="*/ 5474306 h 6858000"/>
              <a:gd name="connsiteX81" fmla="*/ 6674337 w 7534656"/>
              <a:gd name="connsiteY81" fmla="*/ 5769542 h 6858000"/>
              <a:gd name="connsiteX82" fmla="*/ 6683059 w 7534656"/>
              <a:gd name="connsiteY82" fmla="*/ 5801555 h 6858000"/>
              <a:gd name="connsiteX83" fmla="*/ 6874952 w 7534656"/>
              <a:gd name="connsiteY83" fmla="*/ 5755314 h 6858000"/>
              <a:gd name="connsiteX84" fmla="*/ 6624910 w 7534656"/>
              <a:gd name="connsiteY84" fmla="*/ 6004307 h 6858000"/>
              <a:gd name="connsiteX85" fmla="*/ 6366147 w 7534656"/>
              <a:gd name="connsiteY85" fmla="*/ 6196388 h 6858000"/>
              <a:gd name="connsiteX86" fmla="*/ 6549317 w 7534656"/>
              <a:gd name="connsiteY86" fmla="*/ 6167932 h 6858000"/>
              <a:gd name="connsiteX87" fmla="*/ 6802265 w 7534656"/>
              <a:gd name="connsiteY87" fmla="*/ 6057663 h 6858000"/>
              <a:gd name="connsiteX88" fmla="*/ 6889489 w 7534656"/>
              <a:gd name="connsiteY88" fmla="*/ 6100347 h 6858000"/>
              <a:gd name="connsiteX89" fmla="*/ 6651077 w 7534656"/>
              <a:gd name="connsiteY89" fmla="*/ 6281757 h 6858000"/>
              <a:gd name="connsiteX90" fmla="*/ 6514427 w 7534656"/>
              <a:gd name="connsiteY90" fmla="*/ 6367127 h 6858000"/>
              <a:gd name="connsiteX91" fmla="*/ 6459185 w 7534656"/>
              <a:gd name="connsiteY91" fmla="*/ 6431153 h 6858000"/>
              <a:gd name="connsiteX92" fmla="*/ 6302183 w 7534656"/>
              <a:gd name="connsiteY92" fmla="*/ 6658805 h 6858000"/>
              <a:gd name="connsiteX93" fmla="*/ 5941659 w 7534656"/>
              <a:gd name="connsiteY93" fmla="*/ 6858000 h 6858000"/>
              <a:gd name="connsiteX94" fmla="*/ 3114003 w 7534656"/>
              <a:gd name="connsiteY94" fmla="*/ 6858000 h 6858000"/>
              <a:gd name="connsiteX95" fmla="*/ 2238233 w 7534656"/>
              <a:gd name="connsiteY95" fmla="*/ 6858000 h 6858000"/>
              <a:gd name="connsiteX96" fmla="*/ 2022952 w 7534656"/>
              <a:gd name="connsiteY96" fmla="*/ 6858000 h 6858000"/>
              <a:gd name="connsiteX97" fmla="*/ 234679 w 7534656"/>
              <a:gd name="connsiteY97" fmla="*/ 6858000 h 6858000"/>
              <a:gd name="connsiteX98" fmla="*/ 0 w 7534656"/>
              <a:gd name="connsiteY9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534656" h="6858000">
                <a:moveTo>
                  <a:pt x="0" y="0"/>
                </a:moveTo>
                <a:lnTo>
                  <a:pt x="234679" y="0"/>
                </a:lnTo>
                <a:lnTo>
                  <a:pt x="2022952" y="0"/>
                </a:lnTo>
                <a:lnTo>
                  <a:pt x="2238233" y="0"/>
                </a:lnTo>
                <a:lnTo>
                  <a:pt x="3114003" y="0"/>
                </a:lnTo>
                <a:lnTo>
                  <a:pt x="6526057" y="0"/>
                </a:lnTo>
                <a:cubicBezTo>
                  <a:pt x="6424296" y="35571"/>
                  <a:pt x="6325442" y="78255"/>
                  <a:pt x="6223681" y="110269"/>
                </a:cubicBezTo>
                <a:cubicBezTo>
                  <a:pt x="6238219" y="145839"/>
                  <a:pt x="6252756" y="138725"/>
                  <a:pt x="6267294" y="135168"/>
                </a:cubicBezTo>
                <a:cubicBezTo>
                  <a:pt x="6354517" y="120941"/>
                  <a:pt x="6444648" y="110269"/>
                  <a:pt x="6528964" y="71141"/>
                </a:cubicBezTo>
                <a:cubicBezTo>
                  <a:pt x="6549317" y="64027"/>
                  <a:pt x="6572576" y="64027"/>
                  <a:pt x="6581298" y="88927"/>
                </a:cubicBezTo>
                <a:cubicBezTo>
                  <a:pt x="6595836" y="124497"/>
                  <a:pt x="6575484" y="145839"/>
                  <a:pt x="6555131" y="163625"/>
                </a:cubicBezTo>
                <a:cubicBezTo>
                  <a:pt x="6520242" y="195638"/>
                  <a:pt x="6479538" y="188525"/>
                  <a:pt x="6441741" y="192082"/>
                </a:cubicBezTo>
                <a:cubicBezTo>
                  <a:pt x="6337073" y="209867"/>
                  <a:pt x="6287645" y="259665"/>
                  <a:pt x="6264386" y="373491"/>
                </a:cubicBezTo>
                <a:cubicBezTo>
                  <a:pt x="6354517" y="327250"/>
                  <a:pt x="6444648" y="384162"/>
                  <a:pt x="6531872" y="352148"/>
                </a:cubicBezTo>
                <a:cubicBezTo>
                  <a:pt x="6555131" y="345034"/>
                  <a:pt x="6590021" y="355706"/>
                  <a:pt x="6578391" y="394834"/>
                </a:cubicBezTo>
                <a:cubicBezTo>
                  <a:pt x="6566762" y="430405"/>
                  <a:pt x="6528964" y="458860"/>
                  <a:pt x="6595836" y="451747"/>
                </a:cubicBezTo>
                <a:cubicBezTo>
                  <a:pt x="6645263" y="448189"/>
                  <a:pt x="6659800" y="405504"/>
                  <a:pt x="6674337" y="359262"/>
                </a:cubicBezTo>
                <a:cubicBezTo>
                  <a:pt x="6685967" y="334364"/>
                  <a:pt x="6717949" y="320135"/>
                  <a:pt x="6741209" y="334364"/>
                </a:cubicBezTo>
                <a:cubicBezTo>
                  <a:pt x="6770283" y="348592"/>
                  <a:pt x="6761561" y="387720"/>
                  <a:pt x="6761561" y="416176"/>
                </a:cubicBezTo>
                <a:cubicBezTo>
                  <a:pt x="6764469" y="469532"/>
                  <a:pt x="6741209" y="494431"/>
                  <a:pt x="6700505" y="505101"/>
                </a:cubicBezTo>
                <a:cubicBezTo>
                  <a:pt x="6651077" y="519330"/>
                  <a:pt x="6601651" y="537116"/>
                  <a:pt x="6537687" y="558458"/>
                </a:cubicBezTo>
                <a:cubicBezTo>
                  <a:pt x="6607466" y="594028"/>
                  <a:pt x="6659800" y="586915"/>
                  <a:pt x="6712134" y="558458"/>
                </a:cubicBezTo>
                <a:cubicBezTo>
                  <a:pt x="6776098" y="526444"/>
                  <a:pt x="6860414" y="483759"/>
                  <a:pt x="6912748" y="522887"/>
                </a:cubicBezTo>
                <a:cubicBezTo>
                  <a:pt x="6991249" y="579800"/>
                  <a:pt x="7055213" y="544229"/>
                  <a:pt x="7124992" y="533558"/>
                </a:cubicBezTo>
                <a:cubicBezTo>
                  <a:pt x="7270366" y="512216"/>
                  <a:pt x="7180234" y="480203"/>
                  <a:pt x="7325607" y="462417"/>
                </a:cubicBezTo>
                <a:cubicBezTo>
                  <a:pt x="7383756" y="455303"/>
                  <a:pt x="7444813" y="426847"/>
                  <a:pt x="7529129" y="465975"/>
                </a:cubicBezTo>
                <a:cubicBezTo>
                  <a:pt x="7148252" y="672284"/>
                  <a:pt x="6967990" y="658055"/>
                  <a:pt x="6627818" y="910606"/>
                </a:cubicBezTo>
                <a:cubicBezTo>
                  <a:pt x="6642355" y="935506"/>
                  <a:pt x="6656892" y="924835"/>
                  <a:pt x="6671430" y="921277"/>
                </a:cubicBezTo>
                <a:cubicBezTo>
                  <a:pt x="6694689" y="917720"/>
                  <a:pt x="6723764" y="903491"/>
                  <a:pt x="6729579" y="949734"/>
                </a:cubicBezTo>
                <a:cubicBezTo>
                  <a:pt x="6732487" y="985305"/>
                  <a:pt x="6715041" y="1003089"/>
                  <a:pt x="6685967" y="1006647"/>
                </a:cubicBezTo>
                <a:cubicBezTo>
                  <a:pt x="6601651" y="1020875"/>
                  <a:pt x="6526057" y="1070674"/>
                  <a:pt x="6450463" y="1113358"/>
                </a:cubicBezTo>
                <a:cubicBezTo>
                  <a:pt x="6415574" y="1131144"/>
                  <a:pt x="6377777" y="1156043"/>
                  <a:pt x="6392314" y="1220069"/>
                </a:cubicBezTo>
                <a:cubicBezTo>
                  <a:pt x="6421388" y="1237855"/>
                  <a:pt x="6441741" y="1212955"/>
                  <a:pt x="6465001" y="1209399"/>
                </a:cubicBezTo>
                <a:cubicBezTo>
                  <a:pt x="6488260" y="1205842"/>
                  <a:pt x="6543502" y="1220069"/>
                  <a:pt x="6528964" y="1230741"/>
                </a:cubicBezTo>
                <a:cubicBezTo>
                  <a:pt x="6462093" y="1269868"/>
                  <a:pt x="6584206" y="1365909"/>
                  <a:pt x="6502798" y="1365909"/>
                </a:cubicBezTo>
                <a:cubicBezTo>
                  <a:pt x="6369055" y="1365909"/>
                  <a:pt x="6296368" y="1536647"/>
                  <a:pt x="6168440" y="1540204"/>
                </a:cubicBezTo>
                <a:cubicBezTo>
                  <a:pt x="6148088" y="1540204"/>
                  <a:pt x="6139366" y="1572219"/>
                  <a:pt x="6139366" y="1597117"/>
                </a:cubicBezTo>
                <a:cubicBezTo>
                  <a:pt x="6139366" y="1629132"/>
                  <a:pt x="6159717" y="1632688"/>
                  <a:pt x="6180070" y="1636245"/>
                </a:cubicBezTo>
                <a:cubicBezTo>
                  <a:pt x="6212052" y="1639802"/>
                  <a:pt x="6246941" y="1597117"/>
                  <a:pt x="6287645" y="1657587"/>
                </a:cubicBezTo>
                <a:cubicBezTo>
                  <a:pt x="6212052" y="1693158"/>
                  <a:pt x="6133551" y="1728729"/>
                  <a:pt x="6136458" y="1849668"/>
                </a:cubicBezTo>
                <a:cubicBezTo>
                  <a:pt x="6136458" y="1881683"/>
                  <a:pt x="6104476" y="1895910"/>
                  <a:pt x="6081216" y="1903025"/>
                </a:cubicBezTo>
                <a:cubicBezTo>
                  <a:pt x="6040512" y="1917252"/>
                  <a:pt x="6008530" y="1938595"/>
                  <a:pt x="5985270" y="1984836"/>
                </a:cubicBezTo>
                <a:cubicBezTo>
                  <a:pt x="5985270" y="1995507"/>
                  <a:pt x="5985270" y="2002622"/>
                  <a:pt x="5985270" y="2013292"/>
                </a:cubicBezTo>
                <a:cubicBezTo>
                  <a:pt x="5991085" y="2123562"/>
                  <a:pt x="6049234" y="2120004"/>
                  <a:pt x="6113198" y="2102219"/>
                </a:cubicBezTo>
                <a:cubicBezTo>
                  <a:pt x="6188792" y="2080877"/>
                  <a:pt x="6264386" y="2038192"/>
                  <a:pt x="6345795" y="2077320"/>
                </a:cubicBezTo>
                <a:cubicBezTo>
                  <a:pt x="6232404" y="2130676"/>
                  <a:pt x="6107384" y="2134233"/>
                  <a:pt x="6002715" y="2208931"/>
                </a:cubicBezTo>
                <a:cubicBezTo>
                  <a:pt x="6392314" y="2223159"/>
                  <a:pt x="6735394" y="1984836"/>
                  <a:pt x="7113363" y="1892353"/>
                </a:cubicBezTo>
                <a:cubicBezTo>
                  <a:pt x="7101733" y="1952823"/>
                  <a:pt x="7069751" y="1967051"/>
                  <a:pt x="7043584" y="1974165"/>
                </a:cubicBezTo>
                <a:cubicBezTo>
                  <a:pt x="6904026" y="2020407"/>
                  <a:pt x="6781913" y="2112891"/>
                  <a:pt x="6653985" y="2191146"/>
                </a:cubicBezTo>
                <a:cubicBezTo>
                  <a:pt x="6601651" y="2223159"/>
                  <a:pt x="6563854" y="2258731"/>
                  <a:pt x="6543502" y="2326314"/>
                </a:cubicBezTo>
                <a:cubicBezTo>
                  <a:pt x="6526057" y="2390340"/>
                  <a:pt x="6491167" y="2418796"/>
                  <a:pt x="6427203" y="2401012"/>
                </a:cubicBezTo>
                <a:cubicBezTo>
                  <a:pt x="6374869" y="2386784"/>
                  <a:pt x="6319627" y="2393898"/>
                  <a:pt x="6264386" y="2401012"/>
                </a:cubicBezTo>
                <a:cubicBezTo>
                  <a:pt x="6203330" y="2408126"/>
                  <a:pt x="6133551" y="2479267"/>
                  <a:pt x="6148088" y="2518395"/>
                </a:cubicBezTo>
                <a:cubicBezTo>
                  <a:pt x="6177162" y="2582422"/>
                  <a:pt x="6226589" y="2550408"/>
                  <a:pt x="6267294" y="2543294"/>
                </a:cubicBezTo>
                <a:cubicBezTo>
                  <a:pt x="6316720" y="2536181"/>
                  <a:pt x="6406851" y="2518395"/>
                  <a:pt x="6406851" y="2525509"/>
                </a:cubicBezTo>
                <a:cubicBezTo>
                  <a:pt x="6438834" y="2685576"/>
                  <a:pt x="6511520" y="2564636"/>
                  <a:pt x="6563854" y="2564636"/>
                </a:cubicBezTo>
                <a:cubicBezTo>
                  <a:pt x="6613281" y="2564636"/>
                  <a:pt x="6662707" y="2546851"/>
                  <a:pt x="6709227" y="2532623"/>
                </a:cubicBezTo>
                <a:cubicBezTo>
                  <a:pt x="6770283" y="2514837"/>
                  <a:pt x="6825524" y="2546851"/>
                  <a:pt x="6883674" y="2553965"/>
                </a:cubicBezTo>
                <a:cubicBezTo>
                  <a:pt x="6936008" y="2561080"/>
                  <a:pt x="6906934" y="2653563"/>
                  <a:pt x="6938916" y="2692689"/>
                </a:cubicBezTo>
                <a:cubicBezTo>
                  <a:pt x="6944730" y="2703362"/>
                  <a:pt x="6950545" y="2703362"/>
                  <a:pt x="6956360" y="2703362"/>
                </a:cubicBezTo>
                <a:cubicBezTo>
                  <a:pt x="6973805" y="2980812"/>
                  <a:pt x="7279088" y="2913227"/>
                  <a:pt x="7279088" y="2923898"/>
                </a:cubicBezTo>
                <a:cubicBezTo>
                  <a:pt x="7305255" y="2941684"/>
                  <a:pt x="7337237" y="2899000"/>
                  <a:pt x="7369219" y="2941684"/>
                </a:cubicBezTo>
                <a:cubicBezTo>
                  <a:pt x="7232569" y="3137322"/>
                  <a:pt x="7023231" y="3183563"/>
                  <a:pt x="6837155" y="3329402"/>
                </a:cubicBezTo>
                <a:cubicBezTo>
                  <a:pt x="6991249" y="3379202"/>
                  <a:pt x="7081381" y="3208463"/>
                  <a:pt x="7194772" y="3229805"/>
                </a:cubicBezTo>
                <a:cubicBezTo>
                  <a:pt x="7250013" y="3283162"/>
                  <a:pt x="7084288" y="3368530"/>
                  <a:pt x="7244198" y="3393429"/>
                </a:cubicBezTo>
                <a:cubicBezTo>
                  <a:pt x="7174420" y="3439672"/>
                  <a:pt x="7124992" y="3485914"/>
                  <a:pt x="7075566" y="3539269"/>
                </a:cubicBezTo>
                <a:cubicBezTo>
                  <a:pt x="6991249" y="3635309"/>
                  <a:pt x="6973805" y="3699337"/>
                  <a:pt x="7014509" y="3827390"/>
                </a:cubicBezTo>
                <a:cubicBezTo>
                  <a:pt x="7040677" y="3912759"/>
                  <a:pt x="7078473" y="3991015"/>
                  <a:pt x="7043584" y="4090612"/>
                </a:cubicBezTo>
                <a:cubicBezTo>
                  <a:pt x="7020324" y="4158196"/>
                  <a:pt x="7029047" y="4204438"/>
                  <a:pt x="7116270" y="4172424"/>
                </a:cubicBezTo>
                <a:cubicBezTo>
                  <a:pt x="7209309" y="4140411"/>
                  <a:pt x="7244198" y="4200882"/>
                  <a:pt x="7220938" y="4321821"/>
                </a:cubicBezTo>
                <a:cubicBezTo>
                  <a:pt x="7206402" y="4400076"/>
                  <a:pt x="7220938" y="4424975"/>
                  <a:pt x="7284903" y="4414305"/>
                </a:cubicBezTo>
                <a:cubicBezTo>
                  <a:pt x="7354681" y="4403633"/>
                  <a:pt x="7421553" y="4353835"/>
                  <a:pt x="7508777" y="4378734"/>
                </a:cubicBezTo>
                <a:cubicBezTo>
                  <a:pt x="7438998" y="4521016"/>
                  <a:pt x="7290717" y="4478331"/>
                  <a:pt x="7209309" y="4613499"/>
                </a:cubicBezTo>
                <a:cubicBezTo>
                  <a:pt x="7305255" y="4613499"/>
                  <a:pt x="7380849" y="4613499"/>
                  <a:pt x="7450627" y="4585042"/>
                </a:cubicBezTo>
                <a:cubicBezTo>
                  <a:pt x="7479702" y="4574373"/>
                  <a:pt x="7511684" y="4560144"/>
                  <a:pt x="7529129" y="4602828"/>
                </a:cubicBezTo>
                <a:cubicBezTo>
                  <a:pt x="7549482" y="4652628"/>
                  <a:pt x="7508777" y="4670412"/>
                  <a:pt x="7485517" y="4677526"/>
                </a:cubicBezTo>
                <a:cubicBezTo>
                  <a:pt x="7418645" y="4702425"/>
                  <a:pt x="7366312" y="4759339"/>
                  <a:pt x="7308162" y="4805580"/>
                </a:cubicBezTo>
                <a:cubicBezTo>
                  <a:pt x="7183142" y="4905177"/>
                  <a:pt x="7046491" y="4990547"/>
                  <a:pt x="6941823" y="5154171"/>
                </a:cubicBezTo>
                <a:cubicBezTo>
                  <a:pt x="7072659" y="5111487"/>
                  <a:pt x="7171512" y="5011889"/>
                  <a:pt x="7296533" y="4994104"/>
                </a:cubicBezTo>
                <a:cubicBezTo>
                  <a:pt x="7188956" y="5143500"/>
                  <a:pt x="7052306" y="5243097"/>
                  <a:pt x="6924378" y="5353367"/>
                </a:cubicBezTo>
                <a:cubicBezTo>
                  <a:pt x="6886581" y="5385379"/>
                  <a:pt x="6848784" y="5406721"/>
                  <a:pt x="6842970" y="5474306"/>
                </a:cubicBezTo>
                <a:cubicBezTo>
                  <a:pt x="6825524" y="5605917"/>
                  <a:pt x="6779006" y="5712629"/>
                  <a:pt x="6674337" y="5769542"/>
                </a:cubicBezTo>
                <a:cubicBezTo>
                  <a:pt x="6674337" y="5769542"/>
                  <a:pt x="6680152" y="5790884"/>
                  <a:pt x="6683059" y="5801555"/>
                </a:cubicBezTo>
                <a:cubicBezTo>
                  <a:pt x="6747024" y="5805112"/>
                  <a:pt x="6796450" y="5726858"/>
                  <a:pt x="6874952" y="5755314"/>
                </a:cubicBezTo>
                <a:cubicBezTo>
                  <a:pt x="6796450" y="5862025"/>
                  <a:pt x="6732487" y="5954508"/>
                  <a:pt x="6624910" y="6004307"/>
                </a:cubicBezTo>
                <a:cubicBezTo>
                  <a:pt x="6537687" y="6043434"/>
                  <a:pt x="6430111" y="6068335"/>
                  <a:pt x="6366147" y="6196388"/>
                </a:cubicBezTo>
                <a:cubicBezTo>
                  <a:pt x="6438834" y="6221287"/>
                  <a:pt x="6494075" y="6189274"/>
                  <a:pt x="6549317" y="6167932"/>
                </a:cubicBezTo>
                <a:cubicBezTo>
                  <a:pt x="6633633" y="6132361"/>
                  <a:pt x="6717949" y="6093234"/>
                  <a:pt x="6802265" y="6057663"/>
                </a:cubicBezTo>
                <a:cubicBezTo>
                  <a:pt x="6834248" y="6043434"/>
                  <a:pt x="6869137" y="6036320"/>
                  <a:pt x="6889489" y="6100347"/>
                </a:cubicBezTo>
                <a:cubicBezTo>
                  <a:pt x="6781913" y="6114575"/>
                  <a:pt x="6717949" y="6199945"/>
                  <a:pt x="6651077" y="6281757"/>
                </a:cubicBezTo>
                <a:cubicBezTo>
                  <a:pt x="6613281" y="6327999"/>
                  <a:pt x="6581298" y="6388469"/>
                  <a:pt x="6514427" y="6367127"/>
                </a:cubicBezTo>
                <a:cubicBezTo>
                  <a:pt x="6479538" y="6356456"/>
                  <a:pt x="6456278" y="6388469"/>
                  <a:pt x="6459185" y="6431153"/>
                </a:cubicBezTo>
                <a:cubicBezTo>
                  <a:pt x="6473723" y="6580550"/>
                  <a:pt x="6389406" y="6630349"/>
                  <a:pt x="6302183" y="6658805"/>
                </a:cubicBezTo>
                <a:cubicBezTo>
                  <a:pt x="6174255" y="6701489"/>
                  <a:pt x="6060864" y="6786859"/>
                  <a:pt x="5941659" y="6858000"/>
                </a:cubicBezTo>
                <a:lnTo>
                  <a:pt x="3114003" y="6858000"/>
                </a:lnTo>
                <a:lnTo>
                  <a:pt x="2238233" y="6858000"/>
                </a:lnTo>
                <a:lnTo>
                  <a:pt x="2022952" y="6858000"/>
                </a:lnTo>
                <a:lnTo>
                  <a:pt x="234679"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807094A5-EB6F-441D-88F8-CD7A30C84707}"/>
              </a:ext>
            </a:extLst>
          </p:cNvPr>
          <p:cNvSpPr>
            <a:spLocks noGrp="1"/>
          </p:cNvSpPr>
          <p:nvPr>
            <p:ph type="ctrTitle" hasCustomPrompt="1"/>
          </p:nvPr>
        </p:nvSpPr>
        <p:spPr>
          <a:xfrm>
            <a:off x="932688" y="1673352"/>
            <a:ext cx="5596128" cy="3511296"/>
          </a:xfrm>
        </p:spPr>
        <p:txBody>
          <a:bodyPr rtlCol="0" anchor="ctr">
            <a:normAutofit/>
          </a:bodyPr>
          <a:lstStyle>
            <a:lvl1pPr algn="l">
              <a:lnSpc>
                <a:spcPct val="100000"/>
              </a:lnSpc>
              <a:defRPr sz="4800">
                <a:solidFill>
                  <a:schemeClr val="bg1"/>
                </a:solidFill>
              </a:defRPr>
            </a:lvl1pPr>
          </a:lstStyle>
          <a:p>
            <a:pPr rtl="0"/>
            <a:r>
              <a:rPr lang="nl-NL" noProof="0"/>
              <a:t>Klik om de titelstijl van het model te bewerken</a:t>
            </a:r>
          </a:p>
        </p:txBody>
      </p:sp>
      <p:sp>
        <p:nvSpPr>
          <p:cNvPr id="3" name="Subtitel 2">
            <a:extLst>
              <a:ext uri="{FF2B5EF4-FFF2-40B4-BE49-F238E27FC236}">
                <a16:creationId xmlns:a16="http://schemas.microsoft.com/office/drawing/2014/main" id="{1C7CE1E3-3929-42A6-81B7-056BD88EF353}"/>
              </a:ext>
            </a:extLst>
          </p:cNvPr>
          <p:cNvSpPr>
            <a:spLocks noGrp="1"/>
          </p:cNvSpPr>
          <p:nvPr>
            <p:ph type="subTitle" idx="1" hasCustomPrompt="1"/>
          </p:nvPr>
        </p:nvSpPr>
        <p:spPr>
          <a:xfrm>
            <a:off x="8110728" y="1674546"/>
            <a:ext cx="3401568" cy="3508908"/>
          </a:xfrm>
        </p:spPr>
        <p:txBody>
          <a:bodyPr rtlCol="0" anchor="ctr"/>
          <a:lstStyle>
            <a:lvl1pPr marL="0" indent="0" algn="l">
              <a:buNone/>
              <a:defRPr sz="28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Klik om de subtitelstijl van het model te bewerken</a:t>
            </a:r>
          </a:p>
        </p:txBody>
      </p:sp>
    </p:spTree>
    <p:extLst>
      <p:ext uri="{BB962C8B-B14F-4D97-AF65-F5344CB8AC3E}">
        <p14:creationId xmlns:p14="http://schemas.microsoft.com/office/powerpoint/2010/main" val="88015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gelijking 3 kolom">
    <p:spTree>
      <p:nvGrpSpPr>
        <p:cNvPr id="1" name=""/>
        <p:cNvGrpSpPr/>
        <p:nvPr/>
      </p:nvGrpSpPr>
      <p:grpSpPr>
        <a:xfrm>
          <a:off x="0" y="0"/>
          <a:ext cx="0" cy="0"/>
          <a:chOff x="0" y="0"/>
          <a:chExt cx="0" cy="0"/>
        </a:xfrm>
      </p:grpSpPr>
      <p:sp>
        <p:nvSpPr>
          <p:cNvPr id="10" name="Vrije vorm: Vorm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164D2B94-0682-4185-BCE3-89AF214A4FA8}"/>
              </a:ext>
            </a:extLst>
          </p:cNvPr>
          <p:cNvSpPr>
            <a:spLocks noGrp="1"/>
          </p:cNvSpPr>
          <p:nvPr>
            <p:ph type="title" hasCustomPrompt="1"/>
          </p:nvPr>
        </p:nvSpPr>
        <p:spPr>
          <a:xfrm>
            <a:off x="839788" y="365125"/>
            <a:ext cx="10515600" cy="1325563"/>
          </a:xfrm>
        </p:spPr>
        <p:txBody>
          <a:bodyPr rtlCol="0">
            <a:normAutofit/>
          </a:bodyPr>
          <a:lstStyle>
            <a:lvl1pPr>
              <a:defRPr sz="40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8D65C47E-B85E-4B3E-A669-DEEC7F5DF2FB}"/>
              </a:ext>
            </a:extLst>
          </p:cNvPr>
          <p:cNvSpPr>
            <a:spLocks noGrp="1"/>
          </p:cNvSpPr>
          <p:nvPr>
            <p:ph type="body" idx="1" hasCustomPrompt="1"/>
          </p:nvPr>
        </p:nvSpPr>
        <p:spPr>
          <a:xfrm>
            <a:off x="839788"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4" name="Tijdelijke aanduiding voor inhoud 3">
            <a:extLst>
              <a:ext uri="{FF2B5EF4-FFF2-40B4-BE49-F238E27FC236}">
                <a16:creationId xmlns:a16="http://schemas.microsoft.com/office/drawing/2014/main" id="{E324517F-FE8C-49AD-9A52-0F4301052699}"/>
              </a:ext>
            </a:extLst>
          </p:cNvPr>
          <p:cNvSpPr>
            <a:spLocks noGrp="1"/>
          </p:cNvSpPr>
          <p:nvPr>
            <p:ph sz="half" idx="2" hasCustomPrompt="1"/>
          </p:nvPr>
        </p:nvSpPr>
        <p:spPr>
          <a:xfrm>
            <a:off x="839788"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a:extLst>
              <a:ext uri="{FF2B5EF4-FFF2-40B4-BE49-F238E27FC236}">
                <a16:creationId xmlns:a16="http://schemas.microsoft.com/office/drawing/2014/main" id="{C80C73EC-7117-4DC2-9075-14102F2E282B}"/>
              </a:ext>
            </a:extLst>
          </p:cNvPr>
          <p:cNvSpPr>
            <a:spLocks noGrp="1"/>
          </p:cNvSpPr>
          <p:nvPr>
            <p:ph type="body" sz="quarter" idx="3" hasCustomPrompt="1"/>
          </p:nvPr>
        </p:nvSpPr>
        <p:spPr>
          <a:xfrm>
            <a:off x="4541520"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6" name="Tijdelijke aanduiding voor inhoud 5">
            <a:extLst>
              <a:ext uri="{FF2B5EF4-FFF2-40B4-BE49-F238E27FC236}">
                <a16:creationId xmlns:a16="http://schemas.microsoft.com/office/drawing/2014/main" id="{7DD9A323-865B-4177-8F98-9BA304E022E0}"/>
              </a:ext>
            </a:extLst>
          </p:cNvPr>
          <p:cNvSpPr>
            <a:spLocks noGrp="1"/>
          </p:cNvSpPr>
          <p:nvPr>
            <p:ph sz="quarter" idx="4" hasCustomPrompt="1"/>
          </p:nvPr>
        </p:nvSpPr>
        <p:spPr>
          <a:xfrm>
            <a:off x="4541520"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a:extLst>
              <a:ext uri="{FF2B5EF4-FFF2-40B4-BE49-F238E27FC236}">
                <a16:creationId xmlns:a16="http://schemas.microsoft.com/office/drawing/2014/main" id="{2AA4E5D6-7075-4584-BD43-D966F0B58E6D}"/>
              </a:ext>
            </a:extLst>
          </p:cNvPr>
          <p:cNvSpPr>
            <a:spLocks noGrp="1"/>
          </p:cNvSpPr>
          <p:nvPr>
            <p:ph type="dt" sz="half" idx="10"/>
          </p:nvPr>
        </p:nvSpPr>
        <p:spPr/>
        <p:txBody>
          <a:bodyPr rtlCol="0"/>
          <a:lstStyle/>
          <a:p>
            <a:pPr rtl="0"/>
            <a:r>
              <a:rPr lang="nl-NL" noProof="0"/>
              <a:t>3-9-20XX</a:t>
            </a:r>
          </a:p>
        </p:txBody>
      </p:sp>
      <p:sp>
        <p:nvSpPr>
          <p:cNvPr id="8" name="Tijdelijke aanduiding voor voettekst 7">
            <a:extLst>
              <a:ext uri="{FF2B5EF4-FFF2-40B4-BE49-F238E27FC236}">
                <a16:creationId xmlns:a16="http://schemas.microsoft.com/office/drawing/2014/main" id="{8C38B83D-8A05-4F3C-A409-1602C9630750}"/>
              </a:ext>
            </a:extLst>
          </p:cNvPr>
          <p:cNvSpPr>
            <a:spLocks noGrp="1"/>
          </p:cNvSpPr>
          <p:nvPr>
            <p:ph type="ftr" sz="quarter" idx="11"/>
          </p:nvPr>
        </p:nvSpPr>
        <p:spPr/>
        <p:txBody>
          <a:bodyPr rtlCol="0"/>
          <a:lstStyle/>
          <a:p>
            <a:pPr rtl="0"/>
            <a:r>
              <a:rPr lang="nl-NL" noProof="0"/>
              <a:t>Presentatietitel</a:t>
            </a:r>
          </a:p>
        </p:txBody>
      </p:sp>
      <p:sp>
        <p:nvSpPr>
          <p:cNvPr id="9" name="Tijdelijke aanduiding voor dianumm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rtlCol="0"/>
          <a:lstStyle/>
          <a:p>
            <a:pPr rtl="0"/>
            <a:fld id="{B9713C8C-8E70-45D5-AE59-23E60168254E}" type="slidenum">
              <a:rPr lang="nl-NL" noProof="0" smtClean="0"/>
              <a:t>‹nr.›</a:t>
            </a:fld>
            <a:endParaRPr lang="nl-NL" noProof="0"/>
          </a:p>
        </p:txBody>
      </p:sp>
      <p:sp>
        <p:nvSpPr>
          <p:cNvPr id="11" name="Tijdelijke aanduiding voor tekst 4">
            <a:extLst>
              <a:ext uri="{FF2B5EF4-FFF2-40B4-BE49-F238E27FC236}">
                <a16:creationId xmlns:a16="http://schemas.microsoft.com/office/drawing/2014/main" id="{B4B72819-870F-4CC8-9DEF-58C3AB4CD685}"/>
              </a:ext>
            </a:extLst>
          </p:cNvPr>
          <p:cNvSpPr>
            <a:spLocks noGrp="1"/>
          </p:cNvSpPr>
          <p:nvPr>
            <p:ph type="body" sz="quarter" idx="13" hasCustomPrompt="1"/>
          </p:nvPr>
        </p:nvSpPr>
        <p:spPr>
          <a:xfrm>
            <a:off x="8243252"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12" name="Tijdelijke aanduiding voor inhoud 5">
            <a:extLst>
              <a:ext uri="{FF2B5EF4-FFF2-40B4-BE49-F238E27FC236}">
                <a16:creationId xmlns:a16="http://schemas.microsoft.com/office/drawing/2014/main" id="{D7812E9D-BE2A-41F4-AA15-DC0B8C56AE77}"/>
              </a:ext>
            </a:extLst>
          </p:cNvPr>
          <p:cNvSpPr>
            <a:spLocks noGrp="1"/>
          </p:cNvSpPr>
          <p:nvPr>
            <p:ph sz="quarter" idx="14" hasCustomPrompt="1"/>
          </p:nvPr>
        </p:nvSpPr>
        <p:spPr>
          <a:xfrm>
            <a:off x="8243252"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Tree>
    <p:extLst>
      <p:ext uri="{BB962C8B-B14F-4D97-AF65-F5344CB8AC3E}">
        <p14:creationId xmlns:p14="http://schemas.microsoft.com/office/powerpoint/2010/main" val="237611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en inhoud met 2 afbeeldingen">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2E6D765B-CB67-4A95-A679-026ECF057447}"/>
              </a:ext>
            </a:extLst>
          </p:cNvPr>
          <p:cNvSpPr>
            <a:spLocks noGrp="1"/>
          </p:cNvSpPr>
          <p:nvPr>
            <p:ph type="pic" sz="quarter" idx="13"/>
          </p:nvPr>
        </p:nvSpPr>
        <p:spPr>
          <a:xfrm>
            <a:off x="0" y="0"/>
            <a:ext cx="6105136" cy="4191000"/>
          </a:xfrm>
          <a:custGeom>
            <a:avLst/>
            <a:gdLst>
              <a:gd name="connsiteX0" fmla="*/ 0 w 6105136"/>
              <a:gd name="connsiteY0" fmla="*/ 0 h 4191000"/>
              <a:gd name="connsiteX1" fmla="*/ 5607799 w 6105136"/>
              <a:gd name="connsiteY1" fmla="*/ 0 h 4191000"/>
              <a:gd name="connsiteX2" fmla="*/ 5571513 w 6105136"/>
              <a:gd name="connsiteY2" fmla="*/ 27327 h 4191000"/>
              <a:gd name="connsiteX3" fmla="*/ 5456712 w 6105136"/>
              <a:gd name="connsiteY3" fmla="*/ 261788 h 4191000"/>
              <a:gd name="connsiteX4" fmla="*/ 5651844 w 6105136"/>
              <a:gd name="connsiteY4" fmla="*/ 341674 h 4191000"/>
              <a:gd name="connsiteX5" fmla="*/ 5663501 w 6105136"/>
              <a:gd name="connsiteY5" fmla="*/ 477009 h 4191000"/>
              <a:gd name="connsiteX6" fmla="*/ 5762794 w 6105136"/>
              <a:gd name="connsiteY6" fmla="*/ 628324 h 4191000"/>
              <a:gd name="connsiteX7" fmla="*/ 5981237 w 6105136"/>
              <a:gd name="connsiteY7" fmla="*/ 841197 h 4191000"/>
              <a:gd name="connsiteX8" fmla="*/ 6105136 w 6105136"/>
              <a:gd name="connsiteY8" fmla="*/ 984052 h 4191000"/>
              <a:gd name="connsiteX9" fmla="*/ 5891443 w 6105136"/>
              <a:gd name="connsiteY9" fmla="*/ 1022115 h 4191000"/>
              <a:gd name="connsiteX10" fmla="*/ 5858202 w 6105136"/>
              <a:gd name="connsiteY10" fmla="*/ 1044202 h 4191000"/>
              <a:gd name="connsiteX11" fmla="*/ 5883673 w 6105136"/>
              <a:gd name="connsiteY11" fmla="*/ 1119387 h 4191000"/>
              <a:gd name="connsiteX12" fmla="*/ 5917778 w 6105136"/>
              <a:gd name="connsiteY12" fmla="*/ 1194108 h 4191000"/>
              <a:gd name="connsiteX13" fmla="*/ 5894034 w 6105136"/>
              <a:gd name="connsiteY13" fmla="*/ 1252846 h 4191000"/>
              <a:gd name="connsiteX14" fmla="*/ 5727393 w 6105136"/>
              <a:gd name="connsiteY14" fmla="*/ 1507074 h 4191000"/>
              <a:gd name="connsiteX15" fmla="*/ 5590543 w 6105136"/>
              <a:gd name="connsiteY15" fmla="*/ 1608104 h 4191000"/>
              <a:gd name="connsiteX16" fmla="*/ 5278850 w 6105136"/>
              <a:gd name="connsiteY16" fmla="*/ 2067214 h 4191000"/>
              <a:gd name="connsiteX17" fmla="*/ 5180851 w 6105136"/>
              <a:gd name="connsiteY17" fmla="*/ 2216179 h 4191000"/>
              <a:gd name="connsiteX18" fmla="*/ 5253380 w 6105136"/>
              <a:gd name="connsiteY18" fmla="*/ 2268808 h 4191000"/>
              <a:gd name="connsiteX19" fmla="*/ 5114368 w 6105136"/>
              <a:gd name="connsiteY19" fmla="*/ 2424825 h 4191000"/>
              <a:gd name="connsiteX20" fmla="*/ 4950749 w 6105136"/>
              <a:gd name="connsiteY20" fmla="*/ 2598221 h 4191000"/>
              <a:gd name="connsiteX21" fmla="*/ 4908013 w 6105136"/>
              <a:gd name="connsiteY21" fmla="*/ 2644276 h 4191000"/>
              <a:gd name="connsiteX22" fmla="*/ 1716450 w 6105136"/>
              <a:gd name="connsiteY22" fmla="*/ 4190409 h 4191000"/>
              <a:gd name="connsiteX23" fmla="*/ 1666111 w 6105136"/>
              <a:gd name="connsiteY23" fmla="*/ 4191000 h 4191000"/>
              <a:gd name="connsiteX24" fmla="*/ 1557777 w 6105136"/>
              <a:gd name="connsiteY24" fmla="*/ 4191000 h 4191000"/>
              <a:gd name="connsiteX25" fmla="*/ 1535079 w 6105136"/>
              <a:gd name="connsiteY25" fmla="*/ 4190306 h 4191000"/>
              <a:gd name="connsiteX26" fmla="*/ 645760 w 6105136"/>
              <a:gd name="connsiteY26" fmla="*/ 3962397 h 4191000"/>
              <a:gd name="connsiteX27" fmla="*/ 293915 w 6105136"/>
              <a:gd name="connsiteY27" fmla="*/ 3785239 h 4191000"/>
              <a:gd name="connsiteX28" fmla="*/ 68403 w 6105136"/>
              <a:gd name="connsiteY28" fmla="*/ 3637448 h 4191000"/>
              <a:gd name="connsiteX29" fmla="*/ 0 w 6105136"/>
              <a:gd name="connsiteY29" fmla="*/ 3589272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05136" h="4191000">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120036" y="3997466"/>
                  <a:pt x="2324286" y="4174529"/>
                  <a:pt x="1716450" y="4190409"/>
                </a:cubicBezTo>
                <a:lnTo>
                  <a:pt x="1666111" y="4191000"/>
                </a:lnTo>
                <a:lnTo>
                  <a:pt x="1557777" y="4191000"/>
                </a:lnTo>
                <a:lnTo>
                  <a:pt x="1535079" y="4190306"/>
                </a:ln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6" name="Tijdelijke aanduiding voor afbeelding 15">
            <a:extLst>
              <a:ext uri="{FF2B5EF4-FFF2-40B4-BE49-F238E27FC236}">
                <a16:creationId xmlns:a16="http://schemas.microsoft.com/office/drawing/2014/main" id="{79B39A93-8401-44BA-A9B6-459C297B6D26}"/>
              </a:ext>
            </a:extLst>
          </p:cNvPr>
          <p:cNvSpPr>
            <a:spLocks noGrp="1"/>
          </p:cNvSpPr>
          <p:nvPr>
            <p:ph type="pic" sz="quarter" idx="14"/>
          </p:nvPr>
        </p:nvSpPr>
        <p:spPr>
          <a:xfrm>
            <a:off x="462420" y="4304418"/>
            <a:ext cx="5414116" cy="2553582"/>
          </a:xfrm>
          <a:custGeom>
            <a:avLst/>
            <a:gdLst>
              <a:gd name="connsiteX0" fmla="*/ 158526 w 5414116"/>
              <a:gd name="connsiteY0" fmla="*/ 1316979 h 2553582"/>
              <a:gd name="connsiteX1" fmla="*/ 156754 w 5414116"/>
              <a:gd name="connsiteY1" fmla="*/ 1330318 h 2553582"/>
              <a:gd name="connsiteX2" fmla="*/ 150357 w 5414116"/>
              <a:gd name="connsiteY2" fmla="*/ 1343402 h 2553582"/>
              <a:gd name="connsiteX3" fmla="*/ 148224 w 5414116"/>
              <a:gd name="connsiteY3" fmla="*/ 1345403 h 2553582"/>
              <a:gd name="connsiteX4" fmla="*/ 152759 w 5414116"/>
              <a:gd name="connsiteY4" fmla="*/ 1332109 h 2553582"/>
              <a:gd name="connsiteX5" fmla="*/ 183999 w 5414116"/>
              <a:gd name="connsiteY5" fmla="*/ 1247985 h 2553582"/>
              <a:gd name="connsiteX6" fmla="*/ 185425 w 5414116"/>
              <a:gd name="connsiteY6" fmla="*/ 1249095 h 2553582"/>
              <a:gd name="connsiteX7" fmla="*/ 177909 w 5414116"/>
              <a:gd name="connsiteY7" fmla="*/ 1267545 h 2553582"/>
              <a:gd name="connsiteX8" fmla="*/ 163267 w 5414116"/>
              <a:gd name="connsiteY8" fmla="*/ 1304542 h 2553582"/>
              <a:gd name="connsiteX9" fmla="*/ 158526 w 5414116"/>
              <a:gd name="connsiteY9" fmla="*/ 1316979 h 2553582"/>
              <a:gd name="connsiteX10" fmla="*/ 160096 w 5414116"/>
              <a:gd name="connsiteY10" fmla="*/ 1305161 h 2553582"/>
              <a:gd name="connsiteX11" fmla="*/ 183999 w 5414116"/>
              <a:gd name="connsiteY11" fmla="*/ 1247985 h 2553582"/>
              <a:gd name="connsiteX12" fmla="*/ 2747400 w 5414116"/>
              <a:gd name="connsiteY12" fmla="*/ 406 h 2553582"/>
              <a:gd name="connsiteX13" fmla="*/ 3649095 w 5414116"/>
              <a:gd name="connsiteY13" fmla="*/ 133697 h 2553582"/>
              <a:gd name="connsiteX14" fmla="*/ 4698157 w 5414116"/>
              <a:gd name="connsiteY14" fmla="*/ 641897 h 2553582"/>
              <a:gd name="connsiteX15" fmla="*/ 4969229 w 5414116"/>
              <a:gd name="connsiteY15" fmla="*/ 864848 h 2553582"/>
              <a:gd name="connsiteX16" fmla="*/ 5031717 w 5414116"/>
              <a:gd name="connsiteY16" fmla="*/ 1024948 h 2553582"/>
              <a:gd name="connsiteX17" fmla="*/ 5057014 w 5414116"/>
              <a:gd name="connsiteY17" fmla="*/ 1071682 h 2553582"/>
              <a:gd name="connsiteX18" fmla="*/ 5135838 w 5414116"/>
              <a:gd name="connsiteY18" fmla="*/ 1143392 h 2553582"/>
              <a:gd name="connsiteX19" fmla="*/ 5266156 w 5414116"/>
              <a:gd name="connsiteY19" fmla="*/ 1289064 h 2553582"/>
              <a:gd name="connsiteX20" fmla="*/ 5195858 w 5414116"/>
              <a:gd name="connsiteY20" fmla="*/ 1298567 h 2553582"/>
              <a:gd name="connsiteX21" fmla="*/ 5041179 w 5414116"/>
              <a:gd name="connsiteY21" fmla="*/ 1192607 h 2553582"/>
              <a:gd name="connsiteX22" fmla="*/ 4918135 w 5414116"/>
              <a:gd name="connsiteY22" fmla="*/ 1145234 h 2553582"/>
              <a:gd name="connsiteX23" fmla="*/ 5060171 w 5414116"/>
              <a:gd name="connsiteY23" fmla="*/ 1300349 h 2553582"/>
              <a:gd name="connsiteX24" fmla="*/ 5184421 w 5414116"/>
              <a:gd name="connsiteY24" fmla="*/ 1487704 h 2553582"/>
              <a:gd name="connsiteX25" fmla="*/ 5058648 w 5414116"/>
              <a:gd name="connsiteY25" fmla="*/ 1427657 h 2553582"/>
              <a:gd name="connsiteX26" fmla="*/ 5045794 w 5414116"/>
              <a:gd name="connsiteY26" fmla="*/ 1446015 h 2553582"/>
              <a:gd name="connsiteX27" fmla="*/ 5101767 w 5414116"/>
              <a:gd name="connsiteY27" fmla="*/ 1647359 h 2553582"/>
              <a:gd name="connsiteX28" fmla="*/ 5135030 w 5414116"/>
              <a:gd name="connsiteY28" fmla="*/ 1731061 h 2553582"/>
              <a:gd name="connsiteX29" fmla="*/ 5321944 w 5414116"/>
              <a:gd name="connsiteY29" fmla="*/ 2003361 h 2553582"/>
              <a:gd name="connsiteX30" fmla="*/ 5107240 w 5414116"/>
              <a:gd name="connsiteY30" fmla="*/ 1850840 h 2553582"/>
              <a:gd name="connsiteX31" fmla="*/ 5290952 w 5414116"/>
              <a:gd name="connsiteY31" fmla="*/ 2116036 h 2553582"/>
              <a:gd name="connsiteX32" fmla="*/ 5388446 w 5414116"/>
              <a:gd name="connsiteY32" fmla="*/ 2220887 h 2553582"/>
              <a:gd name="connsiteX33" fmla="*/ 5403992 w 5414116"/>
              <a:gd name="connsiteY33" fmla="*/ 2273010 h 2553582"/>
              <a:gd name="connsiteX34" fmla="*/ 5345240 w 5414116"/>
              <a:gd name="connsiteY34" fmla="*/ 2269525 h 2553582"/>
              <a:gd name="connsiteX35" fmla="*/ 5181971 w 5414116"/>
              <a:gd name="connsiteY35" fmla="*/ 2212341 h 2553582"/>
              <a:gd name="connsiteX36" fmla="*/ 5342451 w 5414116"/>
              <a:gd name="connsiteY36" fmla="*/ 2399541 h 2553582"/>
              <a:gd name="connsiteX37" fmla="*/ 5193127 w 5414116"/>
              <a:gd name="connsiteY37" fmla="*/ 2341296 h 2553582"/>
              <a:gd name="connsiteX38" fmla="*/ 5128778 w 5414116"/>
              <a:gd name="connsiteY38" fmla="*/ 2384953 h 2553582"/>
              <a:gd name="connsiteX39" fmla="*/ 5024779 w 5414116"/>
              <a:gd name="connsiteY39" fmla="*/ 2455361 h 2553582"/>
              <a:gd name="connsiteX40" fmla="*/ 4957119 w 5414116"/>
              <a:gd name="connsiteY40" fmla="*/ 2492221 h 2553582"/>
              <a:gd name="connsiteX41" fmla="*/ 4951208 w 5414116"/>
              <a:gd name="connsiteY41" fmla="*/ 2536243 h 2553582"/>
              <a:gd name="connsiteX42" fmla="*/ 4942986 w 5414116"/>
              <a:gd name="connsiteY42" fmla="*/ 2553582 h 2553582"/>
              <a:gd name="connsiteX43" fmla="*/ 0 w 5414116"/>
              <a:gd name="connsiteY43" fmla="*/ 2553582 h 2553582"/>
              <a:gd name="connsiteX44" fmla="*/ 10415 w 5414116"/>
              <a:gd name="connsiteY44" fmla="*/ 2540282 h 2553582"/>
              <a:gd name="connsiteX45" fmla="*/ 50390 w 5414116"/>
              <a:gd name="connsiteY45" fmla="*/ 2514109 h 2553582"/>
              <a:gd name="connsiteX46" fmla="*/ 78593 w 5414116"/>
              <a:gd name="connsiteY46" fmla="*/ 2498362 h 2553582"/>
              <a:gd name="connsiteX47" fmla="*/ 68604 w 5414116"/>
              <a:gd name="connsiteY47" fmla="*/ 2478966 h 2553582"/>
              <a:gd name="connsiteX48" fmla="*/ 51592 w 5414116"/>
              <a:gd name="connsiteY48" fmla="*/ 2367344 h 2553582"/>
              <a:gd name="connsiteX49" fmla="*/ 167239 w 5414116"/>
              <a:gd name="connsiteY49" fmla="*/ 2281968 h 2553582"/>
              <a:gd name="connsiteX50" fmla="*/ 218700 w 5414116"/>
              <a:gd name="connsiteY50" fmla="*/ 2261009 h 2553582"/>
              <a:gd name="connsiteX51" fmla="*/ 144260 w 5414116"/>
              <a:gd name="connsiteY51" fmla="*/ 2232104 h 2553582"/>
              <a:gd name="connsiteX52" fmla="*/ 132450 w 5414116"/>
              <a:gd name="connsiteY52" fmla="*/ 2182200 h 2553582"/>
              <a:gd name="connsiteX53" fmla="*/ 128269 w 5414116"/>
              <a:gd name="connsiteY53" fmla="*/ 2157485 h 2553582"/>
              <a:gd name="connsiteX54" fmla="*/ 102768 w 5414116"/>
              <a:gd name="connsiteY54" fmla="*/ 2004430 h 2553582"/>
              <a:gd name="connsiteX55" fmla="*/ 128485 w 5414116"/>
              <a:gd name="connsiteY55" fmla="*/ 1969383 h 2553582"/>
              <a:gd name="connsiteX56" fmla="*/ 316632 w 5414116"/>
              <a:gd name="connsiteY56" fmla="*/ 1814867 h 2553582"/>
              <a:gd name="connsiteX57" fmla="*/ 204084 w 5414116"/>
              <a:gd name="connsiteY57" fmla="*/ 1732869 h 2553582"/>
              <a:gd name="connsiteX58" fmla="*/ 227085 w 5414116"/>
              <a:gd name="connsiteY58" fmla="*/ 1644378 h 2553582"/>
              <a:gd name="connsiteX59" fmla="*/ 194840 w 5414116"/>
              <a:gd name="connsiteY59" fmla="*/ 1531510 h 2553582"/>
              <a:gd name="connsiteX60" fmla="*/ 153201 w 5414116"/>
              <a:gd name="connsiteY60" fmla="*/ 1357062 h 2553582"/>
              <a:gd name="connsiteX61" fmla="*/ 156754 w 5414116"/>
              <a:gd name="connsiteY61" fmla="*/ 1330318 h 2553582"/>
              <a:gd name="connsiteX62" fmla="*/ 158203 w 5414116"/>
              <a:gd name="connsiteY62" fmla="*/ 1327353 h 2553582"/>
              <a:gd name="connsiteX63" fmla="*/ 183908 w 5414116"/>
              <a:gd name="connsiteY63" fmla="*/ 1271808 h 2553582"/>
              <a:gd name="connsiteX64" fmla="*/ 192178 w 5414116"/>
              <a:gd name="connsiteY64" fmla="*/ 1254359 h 2553582"/>
              <a:gd name="connsiteX65" fmla="*/ 197963 w 5414116"/>
              <a:gd name="connsiteY65" fmla="*/ 1258870 h 2553582"/>
              <a:gd name="connsiteX66" fmla="*/ 207082 w 5414116"/>
              <a:gd name="connsiteY66" fmla="*/ 1270177 h 2553582"/>
              <a:gd name="connsiteX67" fmla="*/ 225258 w 5414116"/>
              <a:gd name="connsiteY67" fmla="*/ 1249926 h 2553582"/>
              <a:gd name="connsiteX68" fmla="*/ 225383 w 5414116"/>
              <a:gd name="connsiteY68" fmla="*/ 1197822 h 2553582"/>
              <a:gd name="connsiteX69" fmla="*/ 198195 w 5414116"/>
              <a:gd name="connsiteY69" fmla="*/ 1241661 h 2553582"/>
              <a:gd name="connsiteX70" fmla="*/ 192178 w 5414116"/>
              <a:gd name="connsiteY70" fmla="*/ 1254359 h 2553582"/>
              <a:gd name="connsiteX71" fmla="*/ 185425 w 5414116"/>
              <a:gd name="connsiteY71" fmla="*/ 1249095 h 2553582"/>
              <a:gd name="connsiteX72" fmla="*/ 194847 w 5414116"/>
              <a:gd name="connsiteY72" fmla="*/ 1225969 h 2553582"/>
              <a:gd name="connsiteX73" fmla="*/ 248781 w 5414116"/>
              <a:gd name="connsiteY73" fmla="*/ 1110761 h 2553582"/>
              <a:gd name="connsiteX74" fmla="*/ 418181 w 5414116"/>
              <a:gd name="connsiteY74" fmla="*/ 974220 h 2553582"/>
              <a:gd name="connsiteX75" fmla="*/ 532987 w 5414116"/>
              <a:gd name="connsiteY75" fmla="*/ 931088 h 2553582"/>
              <a:gd name="connsiteX76" fmla="*/ 846702 w 5414116"/>
              <a:gd name="connsiteY76" fmla="*/ 686183 h 2553582"/>
              <a:gd name="connsiteX77" fmla="*/ 946487 w 5414116"/>
              <a:gd name="connsiteY77" fmla="*/ 606427 h 2553582"/>
              <a:gd name="connsiteX78" fmla="*/ 909859 w 5414116"/>
              <a:gd name="connsiteY78" fmla="*/ 561037 h 2553582"/>
              <a:gd name="connsiteX79" fmla="*/ 1038549 w 5414116"/>
              <a:gd name="connsiteY79" fmla="*/ 483076 h 2553582"/>
              <a:gd name="connsiteX80" fmla="*/ 1187871 w 5414116"/>
              <a:gd name="connsiteY80" fmla="*/ 397948 h 2553582"/>
              <a:gd name="connsiteX81" fmla="*/ 2747400 w 5414116"/>
              <a:gd name="connsiteY81" fmla="*/ 406 h 255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6739128" y="365760"/>
            <a:ext cx="4617720" cy="2578608"/>
          </a:xfrm>
        </p:spPr>
        <p:txBody>
          <a:bodyPr rtlCol="0" anchor="b">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6739128" y="3127248"/>
            <a:ext cx="4617720" cy="3054096"/>
          </a:xfrm>
        </p:spPr>
        <p:txBody>
          <a:bodyPr rtlCol="0"/>
          <a:lstStyle>
            <a:lvl1pPr marL="0" indent="0">
              <a:buNone/>
              <a:defRPr sz="1800"/>
            </a:lvl1pPr>
            <a:lvl2pPr marL="228600">
              <a:defRPr sz="1800"/>
            </a:lvl2pPr>
            <a:lvl3pPr marL="457200">
              <a:defRPr sz="1800"/>
            </a:lvl3pPr>
            <a:lvl4pPr marL="685800">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6739128" y="6356350"/>
            <a:ext cx="4114800" cy="365125"/>
          </a:xfrm>
        </p:spPr>
        <p:txBody>
          <a:bodyPr rtlCol="0"/>
          <a:lstStyle>
            <a:lvl1pPr algn="l">
              <a:defRPr/>
            </a:lvl1pPr>
          </a:lstStyle>
          <a:p>
            <a:pPr algn="l" rtl="0"/>
            <a:r>
              <a:rPr lang="nl-NL" noProof="0"/>
              <a:t>Naam presentatie</a:t>
            </a:r>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pPr rtl="0"/>
            <a:fld id="{B9713C8C-8E70-45D5-AE59-23E60168254E}" type="slidenum">
              <a:rPr lang="nl-NL" noProof="0" smtClean="0"/>
              <a:t>‹nr.›</a:t>
            </a:fld>
            <a:endParaRPr lang="nl-NL" noProof="0"/>
          </a:p>
        </p:txBody>
      </p:sp>
    </p:spTree>
    <p:extLst>
      <p:ext uri="{BB962C8B-B14F-4D97-AF65-F5344CB8AC3E}">
        <p14:creationId xmlns:p14="http://schemas.microsoft.com/office/powerpoint/2010/main" val="1554462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fsluiting">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C64F11EE-129E-4848-B727-5C75FAE6D346}"/>
              </a:ext>
            </a:extLst>
          </p:cNvPr>
          <p:cNvSpPr>
            <a:spLocks noGrp="1"/>
          </p:cNvSpPr>
          <p:nvPr>
            <p:ph type="pic" sz="quarter" idx="16"/>
          </p:nvPr>
        </p:nvSpPr>
        <p:spPr>
          <a:xfrm>
            <a:off x="5710842" y="1"/>
            <a:ext cx="6481158" cy="4216186"/>
          </a:xfrm>
          <a:custGeom>
            <a:avLst/>
            <a:gdLst>
              <a:gd name="connsiteX0" fmla="*/ 159680 w 6481158"/>
              <a:gd name="connsiteY0" fmla="*/ 0 h 4216186"/>
              <a:gd name="connsiteX1" fmla="*/ 6481158 w 6481158"/>
              <a:gd name="connsiteY1" fmla="*/ 0 h 4216186"/>
              <a:gd name="connsiteX2" fmla="*/ 6481158 w 6481158"/>
              <a:gd name="connsiteY2" fmla="*/ 4216186 h 4216186"/>
              <a:gd name="connsiteX3" fmla="*/ 629981 w 6481158"/>
              <a:gd name="connsiteY3" fmla="*/ 4216186 h 4216186"/>
              <a:gd name="connsiteX4" fmla="*/ 640174 w 6481158"/>
              <a:gd name="connsiteY4" fmla="*/ 4153970 h 4216186"/>
              <a:gd name="connsiteX5" fmla="*/ 663954 w 6481158"/>
              <a:gd name="connsiteY5" fmla="*/ 4042035 h 4216186"/>
              <a:gd name="connsiteX6" fmla="*/ 674575 w 6481158"/>
              <a:gd name="connsiteY6" fmla="*/ 4017890 h 4216186"/>
              <a:gd name="connsiteX7" fmla="*/ 542646 w 6481158"/>
              <a:gd name="connsiteY7" fmla="*/ 3860429 h 4216186"/>
              <a:gd name="connsiteX8" fmla="*/ 664457 w 6481158"/>
              <a:gd name="connsiteY8" fmla="*/ 3800021 h 4216186"/>
              <a:gd name="connsiteX9" fmla="*/ 662932 w 6481158"/>
              <a:gd name="connsiteY9" fmla="*/ 3771718 h 4216186"/>
              <a:gd name="connsiteX10" fmla="*/ 659568 w 6481158"/>
              <a:gd name="connsiteY10" fmla="*/ 3757935 h 4216186"/>
              <a:gd name="connsiteX11" fmla="*/ 653777 w 6481158"/>
              <a:gd name="connsiteY11" fmla="*/ 3747325 h 4216186"/>
              <a:gd name="connsiteX12" fmla="*/ 610074 w 6481158"/>
              <a:gd name="connsiteY12" fmla="*/ 3705028 h 4216186"/>
              <a:gd name="connsiteX13" fmla="*/ 655821 w 6481158"/>
              <a:gd name="connsiteY13" fmla="*/ 3445525 h 4216186"/>
              <a:gd name="connsiteX14" fmla="*/ 683811 w 6481158"/>
              <a:gd name="connsiteY14" fmla="*/ 3405686 h 4216186"/>
              <a:gd name="connsiteX15" fmla="*/ 687152 w 6481158"/>
              <a:gd name="connsiteY15" fmla="*/ 3393684 h 4216186"/>
              <a:gd name="connsiteX16" fmla="*/ 681564 w 6481158"/>
              <a:gd name="connsiteY16" fmla="*/ 3363918 h 4216186"/>
              <a:gd name="connsiteX17" fmla="*/ 658589 w 6481158"/>
              <a:gd name="connsiteY17" fmla="*/ 3279721 h 4216186"/>
              <a:gd name="connsiteX18" fmla="*/ 655534 w 6481158"/>
              <a:gd name="connsiteY18" fmla="*/ 3274732 h 4216186"/>
              <a:gd name="connsiteX19" fmla="*/ 633009 w 6481158"/>
              <a:gd name="connsiteY19" fmla="*/ 3204655 h 4216186"/>
              <a:gd name="connsiteX20" fmla="*/ 633086 w 6481158"/>
              <a:gd name="connsiteY20" fmla="*/ 3198166 h 4216186"/>
              <a:gd name="connsiteX21" fmla="*/ 627259 w 6481158"/>
              <a:gd name="connsiteY21" fmla="*/ 3181568 h 4216186"/>
              <a:gd name="connsiteX22" fmla="*/ 504281 w 6481158"/>
              <a:gd name="connsiteY22" fmla="*/ 3024678 h 4216186"/>
              <a:gd name="connsiteX23" fmla="*/ 381209 w 6481158"/>
              <a:gd name="connsiteY23" fmla="*/ 2810127 h 4216186"/>
              <a:gd name="connsiteX24" fmla="*/ 360893 w 6481158"/>
              <a:gd name="connsiteY24" fmla="*/ 2596949 h 4216186"/>
              <a:gd name="connsiteX25" fmla="*/ 130872 w 6481158"/>
              <a:gd name="connsiteY25" fmla="*/ 2524080 h 4216186"/>
              <a:gd name="connsiteX26" fmla="*/ 328878 w 6481158"/>
              <a:gd name="connsiteY26" fmla="*/ 2014028 h 4216186"/>
              <a:gd name="connsiteX27" fmla="*/ 347033 w 6481158"/>
              <a:gd name="connsiteY27" fmla="*/ 1914129 h 4216186"/>
              <a:gd name="connsiteX28" fmla="*/ 208894 w 6481158"/>
              <a:gd name="connsiteY28" fmla="*/ 1606217 h 4216186"/>
              <a:gd name="connsiteX29" fmla="*/ 186488 w 6481158"/>
              <a:gd name="connsiteY29" fmla="*/ 1556554 h 4216186"/>
              <a:gd name="connsiteX30" fmla="*/ 135933 w 6481158"/>
              <a:gd name="connsiteY30" fmla="*/ 1459414 h 4216186"/>
              <a:gd name="connsiteX31" fmla="*/ 0 w 6481158"/>
              <a:gd name="connsiteY31" fmla="*/ 1466109 h 4216186"/>
              <a:gd name="connsiteX32" fmla="*/ 67782 w 6481158"/>
              <a:gd name="connsiteY32" fmla="*/ 1372761 h 4216186"/>
              <a:gd name="connsiteX33" fmla="*/ 195632 w 6481158"/>
              <a:gd name="connsiteY33" fmla="*/ 1080052 h 4216186"/>
              <a:gd name="connsiteX34" fmla="*/ 97391 w 6481158"/>
              <a:gd name="connsiteY34" fmla="*/ 854014 h 4216186"/>
              <a:gd name="connsiteX35" fmla="*/ 69223 w 6481158"/>
              <a:gd name="connsiteY35" fmla="*/ 821285 h 4216186"/>
              <a:gd name="connsiteX36" fmla="*/ 103649 w 6481158"/>
              <a:gd name="connsiteY36" fmla="*/ 760897 h 4216186"/>
              <a:gd name="connsiteX37" fmla="*/ 171912 w 6481158"/>
              <a:gd name="connsiteY37" fmla="*/ 560313 h 4216186"/>
              <a:gd name="connsiteX38" fmla="*/ 206354 w 6481158"/>
              <a:gd name="connsiteY38" fmla="*/ 423850 h 4216186"/>
              <a:gd name="connsiteX39" fmla="*/ 250397 w 6481158"/>
              <a:gd name="connsiteY39" fmla="*/ 361124 h 4216186"/>
              <a:gd name="connsiteX40" fmla="*/ 259101 w 6481158"/>
              <a:gd name="connsiteY40" fmla="*/ 314763 h 4216186"/>
              <a:gd name="connsiteX41" fmla="*/ 229198 w 6481158"/>
              <a:gd name="connsiteY41" fmla="*/ 104693 h 4216186"/>
              <a:gd name="connsiteX42" fmla="*/ 214459 w 6481158"/>
              <a:gd name="connsiteY42" fmla="*/ 52392 h 4216186"/>
              <a:gd name="connsiteX43" fmla="*/ 174580 w 6481158"/>
              <a:gd name="connsiteY43" fmla="*/ 23688 h 42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81158" h="4216186">
                <a:moveTo>
                  <a:pt x="159680" y="0"/>
                </a:moveTo>
                <a:lnTo>
                  <a:pt x="6481158" y="0"/>
                </a:lnTo>
                <a:lnTo>
                  <a:pt x="6481158" y="4216186"/>
                </a:lnTo>
                <a:lnTo>
                  <a:pt x="629981" y="4216186"/>
                </a:lnTo>
                <a:lnTo>
                  <a:pt x="640174" y="4153970"/>
                </a:lnTo>
                <a:cubicBezTo>
                  <a:pt x="646054" y="4115040"/>
                  <a:pt x="652738" y="4076730"/>
                  <a:pt x="663954" y="4042035"/>
                </a:cubicBezTo>
                <a:lnTo>
                  <a:pt x="674575" y="4017890"/>
                </a:lnTo>
                <a:lnTo>
                  <a:pt x="542646" y="3860429"/>
                </a:lnTo>
                <a:cubicBezTo>
                  <a:pt x="583801" y="3777846"/>
                  <a:pt x="628876" y="3834526"/>
                  <a:pt x="664457" y="3800021"/>
                </a:cubicBezTo>
                <a:cubicBezTo>
                  <a:pt x="663366" y="3791627"/>
                  <a:pt x="663436" y="3781009"/>
                  <a:pt x="662932" y="3771718"/>
                </a:cubicBezTo>
                <a:lnTo>
                  <a:pt x="659568" y="3757935"/>
                </a:lnTo>
                <a:lnTo>
                  <a:pt x="653777" y="3747325"/>
                </a:lnTo>
                <a:lnTo>
                  <a:pt x="610074" y="3705028"/>
                </a:lnTo>
                <a:cubicBezTo>
                  <a:pt x="514097" y="3608961"/>
                  <a:pt x="528640" y="3588143"/>
                  <a:pt x="655821" y="3445525"/>
                </a:cubicBezTo>
                <a:cubicBezTo>
                  <a:pt x="668503" y="3431228"/>
                  <a:pt x="677664" y="3418102"/>
                  <a:pt x="683811" y="3405686"/>
                </a:cubicBezTo>
                <a:lnTo>
                  <a:pt x="687152" y="3393684"/>
                </a:lnTo>
                <a:lnTo>
                  <a:pt x="681564" y="3363918"/>
                </a:lnTo>
                <a:lnTo>
                  <a:pt x="658589" y="3279721"/>
                </a:lnTo>
                <a:lnTo>
                  <a:pt x="655534" y="3274732"/>
                </a:lnTo>
                <a:cubicBezTo>
                  <a:pt x="645154" y="3256804"/>
                  <a:pt x="636025" y="3236251"/>
                  <a:pt x="633009" y="3204655"/>
                </a:cubicBezTo>
                <a:lnTo>
                  <a:pt x="633086" y="3198166"/>
                </a:lnTo>
                <a:lnTo>
                  <a:pt x="627259" y="3181568"/>
                </a:lnTo>
                <a:cubicBezTo>
                  <a:pt x="591590" y="3088781"/>
                  <a:pt x="548194" y="3020054"/>
                  <a:pt x="504281" y="3024678"/>
                </a:cubicBezTo>
                <a:cubicBezTo>
                  <a:pt x="548490" y="2798901"/>
                  <a:pt x="548490" y="2798901"/>
                  <a:pt x="381209" y="2810127"/>
                </a:cubicBezTo>
                <a:cubicBezTo>
                  <a:pt x="440862" y="2658988"/>
                  <a:pt x="439766" y="2624324"/>
                  <a:pt x="360893" y="2596949"/>
                </a:cubicBezTo>
                <a:cubicBezTo>
                  <a:pt x="284957" y="2570407"/>
                  <a:pt x="201795" y="2575904"/>
                  <a:pt x="130872" y="2524080"/>
                </a:cubicBezTo>
                <a:cubicBezTo>
                  <a:pt x="188851" y="2335317"/>
                  <a:pt x="200302" y="2130710"/>
                  <a:pt x="328878" y="2014028"/>
                </a:cubicBezTo>
                <a:cubicBezTo>
                  <a:pt x="349137" y="1995898"/>
                  <a:pt x="361422" y="1940125"/>
                  <a:pt x="347033" y="1914129"/>
                </a:cubicBezTo>
                <a:cubicBezTo>
                  <a:pt x="295996" y="1817105"/>
                  <a:pt x="357685" y="1592503"/>
                  <a:pt x="208894" y="1606217"/>
                </a:cubicBezTo>
                <a:cubicBezTo>
                  <a:pt x="190525" y="1607581"/>
                  <a:pt x="173015" y="1590108"/>
                  <a:pt x="186488" y="1556554"/>
                </a:cubicBezTo>
                <a:cubicBezTo>
                  <a:pt x="232768" y="1442049"/>
                  <a:pt x="172886" y="1463610"/>
                  <a:pt x="135933" y="1459414"/>
                </a:cubicBezTo>
                <a:cubicBezTo>
                  <a:pt x="91212" y="1454776"/>
                  <a:pt x="42622" y="1511622"/>
                  <a:pt x="0" y="1466109"/>
                </a:cubicBezTo>
                <a:cubicBezTo>
                  <a:pt x="7764" y="1405223"/>
                  <a:pt x="43366" y="1397333"/>
                  <a:pt x="67782" y="1372761"/>
                </a:cubicBezTo>
                <a:cubicBezTo>
                  <a:pt x="139132" y="1300280"/>
                  <a:pt x="196704" y="1221065"/>
                  <a:pt x="195632" y="1080052"/>
                </a:cubicBezTo>
                <a:cubicBezTo>
                  <a:pt x="194930" y="966113"/>
                  <a:pt x="199455" y="864105"/>
                  <a:pt x="97391" y="854014"/>
                </a:cubicBezTo>
                <a:cubicBezTo>
                  <a:pt x="81355" y="852486"/>
                  <a:pt x="72717" y="839840"/>
                  <a:pt x="69223" y="821285"/>
                </a:cubicBezTo>
                <a:cubicBezTo>
                  <a:pt x="80177" y="799992"/>
                  <a:pt x="90624" y="778040"/>
                  <a:pt x="103649" y="760897"/>
                </a:cubicBezTo>
                <a:cubicBezTo>
                  <a:pt x="147404" y="704450"/>
                  <a:pt x="160670" y="633687"/>
                  <a:pt x="171912" y="560313"/>
                </a:cubicBezTo>
                <a:cubicBezTo>
                  <a:pt x="179151" y="513531"/>
                  <a:pt x="187860" y="467166"/>
                  <a:pt x="206354" y="423850"/>
                </a:cubicBezTo>
                <a:cubicBezTo>
                  <a:pt x="217619" y="397046"/>
                  <a:pt x="231961" y="375704"/>
                  <a:pt x="250397" y="361124"/>
                </a:cubicBezTo>
                <a:cubicBezTo>
                  <a:pt x="266451" y="347903"/>
                  <a:pt x="270868" y="334407"/>
                  <a:pt x="259101" y="314763"/>
                </a:cubicBezTo>
                <a:cubicBezTo>
                  <a:pt x="225826" y="258432"/>
                  <a:pt x="211109" y="191375"/>
                  <a:pt x="229198" y="104693"/>
                </a:cubicBezTo>
                <a:cubicBezTo>
                  <a:pt x="234668" y="78523"/>
                  <a:pt x="229657" y="58007"/>
                  <a:pt x="214459" y="52392"/>
                </a:cubicBezTo>
                <a:cubicBezTo>
                  <a:pt x="198643" y="46345"/>
                  <a:pt x="185640" y="36363"/>
                  <a:pt x="174580" y="23688"/>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8" name="Tijdelijke aanduiding voor afbeelding 17">
            <a:extLst>
              <a:ext uri="{FF2B5EF4-FFF2-40B4-BE49-F238E27FC236}">
                <a16:creationId xmlns:a16="http://schemas.microsoft.com/office/drawing/2014/main" id="{8783A78F-A82E-4063-B70C-6865CD22AF9A}"/>
              </a:ext>
            </a:extLst>
          </p:cNvPr>
          <p:cNvSpPr>
            <a:spLocks noGrp="1"/>
          </p:cNvSpPr>
          <p:nvPr>
            <p:ph type="pic" sz="quarter" idx="17"/>
          </p:nvPr>
        </p:nvSpPr>
        <p:spPr>
          <a:xfrm>
            <a:off x="5078134" y="4323899"/>
            <a:ext cx="7113866" cy="2534101"/>
          </a:xfrm>
          <a:custGeom>
            <a:avLst/>
            <a:gdLst>
              <a:gd name="connsiteX0" fmla="*/ 1237395 w 7113866"/>
              <a:gd name="connsiteY0" fmla="*/ 0 h 2534101"/>
              <a:gd name="connsiteX1" fmla="*/ 7113866 w 7113866"/>
              <a:gd name="connsiteY1" fmla="*/ 0 h 2534101"/>
              <a:gd name="connsiteX2" fmla="*/ 7113866 w 7113866"/>
              <a:gd name="connsiteY2" fmla="*/ 2534101 h 2534101"/>
              <a:gd name="connsiteX3" fmla="*/ 0 w 7113866"/>
              <a:gd name="connsiteY3" fmla="*/ 2534101 h 2534101"/>
              <a:gd name="connsiteX4" fmla="*/ 21865 w 7113866"/>
              <a:gd name="connsiteY4" fmla="*/ 2503631 h 2534101"/>
              <a:gd name="connsiteX5" fmla="*/ 295355 w 7113866"/>
              <a:gd name="connsiteY5" fmla="*/ 2078512 h 2534101"/>
              <a:gd name="connsiteX6" fmla="*/ 476493 w 7113866"/>
              <a:gd name="connsiteY6" fmla="*/ 1754977 h 2534101"/>
              <a:gd name="connsiteX7" fmla="*/ 629661 w 7113866"/>
              <a:gd name="connsiteY7" fmla="*/ 1466193 h 2534101"/>
              <a:gd name="connsiteX8" fmla="*/ 542838 w 7113866"/>
              <a:gd name="connsiteY8" fmla="*/ 1401940 h 2534101"/>
              <a:gd name="connsiteX9" fmla="*/ 649253 w 7113866"/>
              <a:gd name="connsiteY9" fmla="*/ 1136180 h 2534101"/>
              <a:gd name="connsiteX10" fmla="*/ 987552 w 7113866"/>
              <a:gd name="connsiteY10" fmla="*/ 313308 h 2534101"/>
              <a:gd name="connsiteX11" fmla="*/ 1141095 w 7113866"/>
              <a:gd name="connsiteY11" fmla="*/ 112922 h 2534101"/>
              <a:gd name="connsiteX12" fmla="*/ 1217454 w 7113866"/>
              <a:gd name="connsiteY12" fmla="*/ 43683 h 25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13866" h="2534101">
                <a:moveTo>
                  <a:pt x="1237395" y="0"/>
                </a:moveTo>
                <a:lnTo>
                  <a:pt x="7113866" y="0"/>
                </a:lnTo>
                <a:lnTo>
                  <a:pt x="7113866" y="2534101"/>
                </a:lnTo>
                <a:lnTo>
                  <a:pt x="0" y="2534101"/>
                </a:lnTo>
                <a:lnTo>
                  <a:pt x="21865" y="2503631"/>
                </a:lnTo>
                <a:cubicBezTo>
                  <a:pt x="198423" y="2253521"/>
                  <a:pt x="293790" y="2086461"/>
                  <a:pt x="295355" y="2078512"/>
                </a:cubicBezTo>
                <a:cubicBezTo>
                  <a:pt x="324069" y="1929470"/>
                  <a:pt x="404357" y="1848602"/>
                  <a:pt x="476493" y="1754977"/>
                </a:cubicBezTo>
                <a:cubicBezTo>
                  <a:pt x="539303" y="1672931"/>
                  <a:pt x="606319" y="1585980"/>
                  <a:pt x="629661" y="1466193"/>
                </a:cubicBezTo>
                <a:cubicBezTo>
                  <a:pt x="660485" y="1307325"/>
                  <a:pt x="563419" y="1455147"/>
                  <a:pt x="542838" y="1401940"/>
                </a:cubicBezTo>
                <a:cubicBezTo>
                  <a:pt x="578840" y="1314777"/>
                  <a:pt x="636192" y="1228627"/>
                  <a:pt x="649253" y="1136180"/>
                </a:cubicBezTo>
                <a:cubicBezTo>
                  <a:pt x="695845" y="801928"/>
                  <a:pt x="810579" y="538800"/>
                  <a:pt x="987552" y="313308"/>
                </a:cubicBezTo>
                <a:cubicBezTo>
                  <a:pt x="1038302" y="248170"/>
                  <a:pt x="1069945" y="145770"/>
                  <a:pt x="1141095" y="112922"/>
                </a:cubicBezTo>
                <a:cubicBezTo>
                  <a:pt x="1175679" y="97203"/>
                  <a:pt x="1199890" y="73126"/>
                  <a:pt x="1217454" y="4368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5" name="Titel 4">
            <a:extLst>
              <a:ext uri="{FF2B5EF4-FFF2-40B4-BE49-F238E27FC236}">
                <a16:creationId xmlns:a16="http://schemas.microsoft.com/office/drawing/2014/main" id="{BF79A6B6-B6BD-4F17-8EDF-3CBD83B5A3C4}"/>
              </a:ext>
            </a:extLst>
          </p:cNvPr>
          <p:cNvSpPr>
            <a:spLocks noGrp="1"/>
          </p:cNvSpPr>
          <p:nvPr>
            <p:ph type="title" hasCustomPrompt="1"/>
          </p:nvPr>
        </p:nvSpPr>
        <p:spPr>
          <a:xfrm>
            <a:off x="838200" y="365124"/>
            <a:ext cx="4443984" cy="2139696"/>
          </a:xfrm>
        </p:spPr>
        <p:txBody>
          <a:bodyPr rtlCol="0" anchor="b"/>
          <a:lstStyle>
            <a:lvl1pPr>
              <a:defRPr sz="4000"/>
            </a:lvl1pPr>
          </a:lstStyle>
          <a:p>
            <a:pPr rtl="0"/>
            <a:r>
              <a:rPr lang="nl-NL" noProof="0"/>
              <a:t>Klik om de titelstijl van het model te bewerken</a:t>
            </a:r>
          </a:p>
        </p:txBody>
      </p:sp>
      <p:sp>
        <p:nvSpPr>
          <p:cNvPr id="7" name="Tijdelijke aanduiding voor tekst 6">
            <a:extLst>
              <a:ext uri="{FF2B5EF4-FFF2-40B4-BE49-F238E27FC236}">
                <a16:creationId xmlns:a16="http://schemas.microsoft.com/office/drawing/2014/main" id="{AE97A506-D3A6-4ED8-8315-385575046882}"/>
              </a:ext>
            </a:extLst>
          </p:cNvPr>
          <p:cNvSpPr>
            <a:spLocks noGrp="1"/>
          </p:cNvSpPr>
          <p:nvPr>
            <p:ph type="body" sz="quarter" idx="13" hasCustomPrompt="1"/>
          </p:nvPr>
        </p:nvSpPr>
        <p:spPr>
          <a:xfrm>
            <a:off x="838199" y="2898648"/>
            <a:ext cx="4443984" cy="594360"/>
          </a:xfrm>
        </p:spPr>
        <p:txBody>
          <a:bodyPr rtlCol="0"/>
          <a:lstStyle>
            <a:lvl1pPr marL="0" indent="0">
              <a:buNone/>
              <a:defRPr sz="2000"/>
            </a:lvl1pPr>
          </a:lstStyle>
          <a:p>
            <a:pPr lvl="0" rtl="0"/>
            <a:r>
              <a:rPr lang="nl-NL" noProof="0"/>
              <a:t>Klik om de tekststijlen van het model te bewerken</a:t>
            </a:r>
          </a:p>
        </p:txBody>
      </p:sp>
      <p:sp>
        <p:nvSpPr>
          <p:cNvPr id="8" name="Tijdelijke aanduiding voor tekst 6">
            <a:extLst>
              <a:ext uri="{FF2B5EF4-FFF2-40B4-BE49-F238E27FC236}">
                <a16:creationId xmlns:a16="http://schemas.microsoft.com/office/drawing/2014/main" id="{D85D9E25-B25F-4DB6-B381-E134A525C7A1}"/>
              </a:ext>
            </a:extLst>
          </p:cNvPr>
          <p:cNvSpPr>
            <a:spLocks noGrp="1"/>
          </p:cNvSpPr>
          <p:nvPr>
            <p:ph type="body" sz="quarter" idx="14" hasCustomPrompt="1"/>
          </p:nvPr>
        </p:nvSpPr>
        <p:spPr>
          <a:xfrm>
            <a:off x="838199" y="3639312"/>
            <a:ext cx="4443984" cy="594360"/>
          </a:xfrm>
        </p:spPr>
        <p:txBody>
          <a:bodyPr rtlCol="0"/>
          <a:lstStyle>
            <a:lvl1pPr marL="0" indent="0">
              <a:buNone/>
              <a:defRPr sz="2000"/>
            </a:lvl1pPr>
          </a:lstStyle>
          <a:p>
            <a:pPr lvl="0" rtl="0"/>
            <a:r>
              <a:rPr lang="nl-NL" noProof="0"/>
              <a:t>Klik om de tekststijlen van het model te bewerken</a:t>
            </a:r>
          </a:p>
        </p:txBody>
      </p:sp>
      <p:sp>
        <p:nvSpPr>
          <p:cNvPr id="9" name="Tijdelijke aanduiding voor tekst 6">
            <a:extLst>
              <a:ext uri="{FF2B5EF4-FFF2-40B4-BE49-F238E27FC236}">
                <a16:creationId xmlns:a16="http://schemas.microsoft.com/office/drawing/2014/main" id="{6CE2F152-3B4C-4389-9A9C-82E3C8649A90}"/>
              </a:ext>
            </a:extLst>
          </p:cNvPr>
          <p:cNvSpPr>
            <a:spLocks noGrp="1"/>
          </p:cNvSpPr>
          <p:nvPr>
            <p:ph type="body" sz="quarter" idx="15" hasCustomPrompt="1"/>
          </p:nvPr>
        </p:nvSpPr>
        <p:spPr>
          <a:xfrm>
            <a:off x="838199" y="4389120"/>
            <a:ext cx="4443984" cy="594360"/>
          </a:xfrm>
        </p:spPr>
        <p:txBody>
          <a:bodyPr rtlCol="0"/>
          <a:lstStyle>
            <a:lvl1pPr marL="0" indent="0">
              <a:buNone/>
              <a:defRPr sz="2000"/>
            </a:lvl1pPr>
          </a:lstStyle>
          <a:p>
            <a:pPr lvl="0" rtl="0"/>
            <a:r>
              <a:rPr lang="nl-NL" noProof="0"/>
              <a:t>Klik om de tekststijlen van het model te bewerken</a:t>
            </a:r>
          </a:p>
        </p:txBody>
      </p:sp>
    </p:spTree>
    <p:extLst>
      <p:ext uri="{BB962C8B-B14F-4D97-AF65-F5344CB8AC3E}">
        <p14:creationId xmlns:p14="http://schemas.microsoft.com/office/powerpoint/2010/main" val="40589768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7" name="Afbeelding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831850" y="1078991"/>
            <a:ext cx="5266944" cy="3136392"/>
          </a:xfrm>
        </p:spPr>
        <p:txBody>
          <a:bodyPr rtlCol="0" anchor="b">
            <a:normAutofit/>
          </a:bodyPr>
          <a:lstStyle>
            <a:lvl1pPr>
              <a:defRPr sz="48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BE8BBAC4-9088-44CF-BA2D-B8DD24FB5274}"/>
              </a:ext>
            </a:extLst>
          </p:cNvPr>
          <p:cNvSpPr>
            <a:spLocks noGrp="1"/>
          </p:cNvSpPr>
          <p:nvPr>
            <p:ph type="body" idx="1" hasCustomPrompt="1"/>
          </p:nvPr>
        </p:nvSpPr>
        <p:spPr>
          <a:xfrm>
            <a:off x="831850" y="4279392"/>
            <a:ext cx="5266944" cy="1500187"/>
          </a:xfrm>
        </p:spPr>
        <p:txBody>
          <a:bodyPr rtlCol="0"/>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nl-NL" noProof="0"/>
              <a:t>Klik om de tekststijlen van het model te bewerken</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pPr rtl="0"/>
            <a:r>
              <a:rPr lang="nl-NL" noProof="0"/>
              <a:t>3-9-20XX</a:t>
            </a:r>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pPr rtl="0"/>
            <a:r>
              <a:rPr lang="nl-NL" noProof="0"/>
              <a:t>Presentatietitel</a:t>
            </a:r>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pPr rtl="0"/>
            <a:fld id="{B9713C8C-8E70-45D5-AE59-23E60168254E}" type="slidenum">
              <a:rPr lang="nl-NL" noProof="0" smtClean="0"/>
              <a:t>‹nr.›</a:t>
            </a:fld>
            <a:endParaRPr lang="nl-NL" noProof="0"/>
          </a:p>
        </p:txBody>
      </p:sp>
    </p:spTree>
    <p:extLst>
      <p:ext uri="{BB962C8B-B14F-4D97-AF65-F5344CB8AC3E}">
        <p14:creationId xmlns:p14="http://schemas.microsoft.com/office/powerpoint/2010/main" val="3862530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pPr rtl="0"/>
            <a:r>
              <a:rPr lang="nl-NL" noProof="0"/>
              <a:t>3-9-20XX</a:t>
            </a:r>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pPr rtl="0"/>
            <a:r>
              <a:rPr lang="nl-NL" noProof="0"/>
              <a:t>Presentatietitel</a:t>
            </a:r>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pPr rtl="0"/>
            <a:fld id="{B9713C8C-8E70-45D5-AE59-23E60168254E}" type="slidenum">
              <a:rPr lang="nl-NL" noProof="0" smtClean="0"/>
              <a:t>‹nr.›</a:t>
            </a:fld>
            <a:endParaRPr lang="nl-NL" noProof="0"/>
          </a:p>
        </p:txBody>
      </p:sp>
    </p:spTree>
    <p:extLst>
      <p:ext uri="{BB962C8B-B14F-4D97-AF65-F5344CB8AC3E}">
        <p14:creationId xmlns:p14="http://schemas.microsoft.com/office/powerpoint/2010/main" val="42927330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Freeform: Vorm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pPr rtl="0"/>
            <a:endParaRPr lang="nl-NL" noProof="0">
              <a:solidFill>
                <a:schemeClr val="tx1"/>
              </a:solidFill>
            </a:endParaRPr>
          </a:p>
        </p:txBody>
      </p:sp>
      <p:sp>
        <p:nvSpPr>
          <p:cNvPr id="2" name="Titel 1">
            <a:extLst>
              <a:ext uri="{FF2B5EF4-FFF2-40B4-BE49-F238E27FC236}">
                <a16:creationId xmlns:a16="http://schemas.microsoft.com/office/drawing/2014/main" id="{146AD042-DE90-4088-8A07-B9A64C2CE03E}"/>
              </a:ext>
            </a:extLst>
          </p:cNvPr>
          <p:cNvSpPr>
            <a:spLocks noGrp="1"/>
          </p:cNvSpPr>
          <p:nvPr>
            <p:ph type="title" hasCustomPrompt="1"/>
          </p:nvPr>
        </p:nvSpPr>
        <p:spPr>
          <a:xfrm>
            <a:off x="839788" y="640080"/>
            <a:ext cx="3886200" cy="2953512"/>
          </a:xfrm>
        </p:spPr>
        <p:txBody>
          <a:bodyPr rtlCol="0" anchor="b"/>
          <a:lstStyle>
            <a:lvl1pPr>
              <a:defRPr sz="32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BF2FFC98-62A0-445A-BEDA-785BE925A1D8}"/>
              </a:ext>
            </a:extLst>
          </p:cNvPr>
          <p:cNvSpPr>
            <a:spLocks noGrp="1"/>
          </p:cNvSpPr>
          <p:nvPr>
            <p:ph idx="1" hasCustomPrompt="1"/>
          </p:nvPr>
        </p:nvSpPr>
        <p:spPr>
          <a:xfrm>
            <a:off x="7059168" y="640080"/>
            <a:ext cx="4489704" cy="5596128"/>
          </a:xfrm>
        </p:spPr>
        <p:txBody>
          <a:bodyPr rtlCol="0" anchor="ct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tekst 3">
            <a:extLst>
              <a:ext uri="{FF2B5EF4-FFF2-40B4-BE49-F238E27FC236}">
                <a16:creationId xmlns:a16="http://schemas.microsoft.com/office/drawing/2014/main" id="{DB4D7827-8489-4EE4-88EE-16685FE6DE8A}"/>
              </a:ext>
            </a:extLst>
          </p:cNvPr>
          <p:cNvSpPr>
            <a:spLocks noGrp="1"/>
          </p:cNvSpPr>
          <p:nvPr>
            <p:ph type="body" sz="half" idx="2" hasCustomPrompt="1"/>
          </p:nvPr>
        </p:nvSpPr>
        <p:spPr>
          <a:xfrm>
            <a:off x="839788" y="3776472"/>
            <a:ext cx="3886200" cy="246888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 om de tekststijlen van het model te bewerken</a:t>
            </a:r>
          </a:p>
        </p:txBody>
      </p:sp>
      <p:sp>
        <p:nvSpPr>
          <p:cNvPr id="5" name="Tijdelijke aanduiding voor datum 4">
            <a:extLst>
              <a:ext uri="{FF2B5EF4-FFF2-40B4-BE49-F238E27FC236}">
                <a16:creationId xmlns:a16="http://schemas.microsoft.com/office/drawing/2014/main" id="{8C33534F-EA91-4A50-B0F6-10D689E458EF}"/>
              </a:ext>
            </a:extLst>
          </p:cNvPr>
          <p:cNvSpPr>
            <a:spLocks noGrp="1"/>
          </p:cNvSpPr>
          <p:nvPr>
            <p:ph type="dt" sz="half" idx="10"/>
          </p:nvPr>
        </p:nvSpPr>
        <p:spPr/>
        <p:txBody>
          <a:bodyPr rtlCol="0"/>
          <a:lstStyle/>
          <a:p>
            <a:pPr rtl="0"/>
            <a:r>
              <a:rPr lang="nl-NL" noProof="0"/>
              <a:t>3-9-20XX</a:t>
            </a:r>
          </a:p>
        </p:txBody>
      </p:sp>
      <p:sp>
        <p:nvSpPr>
          <p:cNvPr id="6" name="Tijdelijke aanduiding voor voettekst 5">
            <a:extLst>
              <a:ext uri="{FF2B5EF4-FFF2-40B4-BE49-F238E27FC236}">
                <a16:creationId xmlns:a16="http://schemas.microsoft.com/office/drawing/2014/main" id="{6C20F3F7-8B4B-4015-AA9C-109D05B2F146}"/>
              </a:ext>
            </a:extLst>
          </p:cNvPr>
          <p:cNvSpPr>
            <a:spLocks noGrp="1"/>
          </p:cNvSpPr>
          <p:nvPr>
            <p:ph type="ftr" sz="quarter" idx="11"/>
          </p:nvPr>
        </p:nvSpPr>
        <p:spPr/>
        <p:txBody>
          <a:bodyPr rtlCol="0"/>
          <a:lstStyle>
            <a:lvl1pPr algn="l">
              <a:defRPr/>
            </a:lvl1pPr>
          </a:lstStyle>
          <a:p>
            <a:pPr rtl="0"/>
            <a:r>
              <a:rPr lang="nl-NL" noProof="0"/>
              <a:t>Naam presentatie</a:t>
            </a:r>
          </a:p>
        </p:txBody>
      </p:sp>
      <p:sp>
        <p:nvSpPr>
          <p:cNvPr id="7" name="Tijdelijke aanduiding voor dianumm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rtlCol="0"/>
          <a:lstStyle/>
          <a:p>
            <a:pPr rtl="0"/>
            <a:fld id="{B9713C8C-8E70-45D5-AE59-23E60168254E}" type="slidenum">
              <a:rPr lang="nl-NL" noProof="0" smtClean="0"/>
              <a:t>‹nr.›</a:t>
            </a:fld>
            <a:endParaRPr lang="nl-NL" noProof="0"/>
          </a:p>
        </p:txBody>
      </p:sp>
    </p:spTree>
    <p:extLst>
      <p:ext uri="{BB962C8B-B14F-4D97-AF65-F5344CB8AC3E}">
        <p14:creationId xmlns:p14="http://schemas.microsoft.com/office/powerpoint/2010/main" val="29076104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8" name="Afbeelding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48DB1DFE-8154-440D-93CF-FEF7860E897F}"/>
              </a:ext>
            </a:extLst>
          </p:cNvPr>
          <p:cNvSpPr>
            <a:spLocks noGrp="1"/>
          </p:cNvSpPr>
          <p:nvPr>
            <p:ph type="title" hasCustomPrompt="1"/>
          </p:nvPr>
        </p:nvSpPr>
        <p:spPr>
          <a:xfrm>
            <a:off x="1399032" y="2523744"/>
            <a:ext cx="3831336" cy="1453896"/>
          </a:xfrm>
        </p:spPr>
        <p:txBody>
          <a:bodyPr rtlCol="0" anchor="b"/>
          <a:lstStyle>
            <a:lvl1pPr algn="ctr">
              <a:defRPr sz="3200">
                <a:solidFill>
                  <a:schemeClr val="bg1"/>
                </a:solidFill>
              </a:defRPr>
            </a:lvl1pPr>
          </a:lstStyle>
          <a:p>
            <a:pPr rtl="0"/>
            <a:r>
              <a:rPr lang="nl-NL" noProof="0"/>
              <a:t>Klik om de titelstijl van het model te bewerken</a:t>
            </a:r>
          </a:p>
        </p:txBody>
      </p:sp>
      <p:sp>
        <p:nvSpPr>
          <p:cNvPr id="3" name="Tijdelijke aanduiding voor afbeelding 2">
            <a:extLst>
              <a:ext uri="{FF2B5EF4-FFF2-40B4-BE49-F238E27FC236}">
                <a16:creationId xmlns:a16="http://schemas.microsoft.com/office/drawing/2014/main" id="{9CD9D1F5-05CC-48F3-A314-315EF1703043}"/>
              </a:ext>
            </a:extLst>
          </p:cNvPr>
          <p:cNvSpPr>
            <a:spLocks noGrp="1"/>
          </p:cNvSpPr>
          <p:nvPr>
            <p:ph type="pic" idx="1" hasCustomPrompt="1"/>
          </p:nvPr>
        </p:nvSpPr>
        <p:spPr>
          <a:xfrm>
            <a:off x="6711696" y="640079"/>
            <a:ext cx="4837176" cy="5568696"/>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l-NL" noProof="0"/>
              <a:t>Klik op pictogram om afbeelding toe te voegen</a:t>
            </a:r>
          </a:p>
        </p:txBody>
      </p:sp>
      <p:sp>
        <p:nvSpPr>
          <p:cNvPr id="4" name="Tijdelijke aanduiding voor tekst 3">
            <a:extLst>
              <a:ext uri="{FF2B5EF4-FFF2-40B4-BE49-F238E27FC236}">
                <a16:creationId xmlns:a16="http://schemas.microsoft.com/office/drawing/2014/main" id="{211807DE-1178-4BBB-89D8-9046239C2DE9}"/>
              </a:ext>
            </a:extLst>
          </p:cNvPr>
          <p:cNvSpPr>
            <a:spLocks noGrp="1"/>
          </p:cNvSpPr>
          <p:nvPr>
            <p:ph type="body" sz="half" idx="2" hasCustomPrompt="1"/>
          </p:nvPr>
        </p:nvSpPr>
        <p:spPr>
          <a:xfrm>
            <a:off x="1655064" y="4087368"/>
            <a:ext cx="3319272" cy="649224"/>
          </a:xfrm>
        </p:spPr>
        <p:txBody>
          <a:bodyPr rtlCol="0">
            <a:noAutofit/>
          </a:bodyPr>
          <a:lstStyle>
            <a:lvl1pPr marL="0" indent="0" algn="ctr">
              <a:buNone/>
              <a:defRPr sz="2000" cap="all"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 om de tekststijlen van het model te bewerken</a:t>
            </a:r>
          </a:p>
        </p:txBody>
      </p:sp>
      <p:sp>
        <p:nvSpPr>
          <p:cNvPr id="5" name="Tijdelijke aanduiding voor datum 4">
            <a:extLst>
              <a:ext uri="{FF2B5EF4-FFF2-40B4-BE49-F238E27FC236}">
                <a16:creationId xmlns:a16="http://schemas.microsoft.com/office/drawing/2014/main" id="{3D48EA59-A1BC-48B7-9495-6D5C6035B14B}"/>
              </a:ext>
            </a:extLst>
          </p:cNvPr>
          <p:cNvSpPr>
            <a:spLocks noGrp="1"/>
          </p:cNvSpPr>
          <p:nvPr>
            <p:ph type="dt" sz="half" idx="10"/>
          </p:nvPr>
        </p:nvSpPr>
        <p:spPr/>
        <p:txBody>
          <a:bodyPr rtlCol="0"/>
          <a:lstStyle/>
          <a:p>
            <a:pPr rtl="0"/>
            <a:r>
              <a:rPr lang="nl-NL" noProof="0"/>
              <a:t>3-9-20XX</a:t>
            </a:r>
          </a:p>
        </p:txBody>
      </p:sp>
      <p:sp>
        <p:nvSpPr>
          <p:cNvPr id="6" name="Tijdelijke aanduiding voor voettekst 5">
            <a:extLst>
              <a:ext uri="{FF2B5EF4-FFF2-40B4-BE49-F238E27FC236}">
                <a16:creationId xmlns:a16="http://schemas.microsoft.com/office/drawing/2014/main" id="{49F85A72-B50F-440E-AAD3-53C099F6D9B6}"/>
              </a:ext>
            </a:extLst>
          </p:cNvPr>
          <p:cNvSpPr>
            <a:spLocks noGrp="1"/>
          </p:cNvSpPr>
          <p:nvPr>
            <p:ph type="ftr" sz="quarter" idx="11"/>
          </p:nvPr>
        </p:nvSpPr>
        <p:spPr/>
        <p:txBody>
          <a:bodyPr rtlCol="0"/>
          <a:lstStyle/>
          <a:p>
            <a:pPr rtl="0"/>
            <a:r>
              <a:rPr lang="nl-NL" noProof="0"/>
              <a:t>Naam presentatie</a:t>
            </a:r>
          </a:p>
        </p:txBody>
      </p:sp>
      <p:sp>
        <p:nvSpPr>
          <p:cNvPr id="7" name="Tijdelijke aanduiding voor dianumm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rtlCol="0"/>
          <a:lstStyle/>
          <a:p>
            <a:pPr rtl="0"/>
            <a:fld id="{B9713C8C-8E70-45D5-AE59-23E60168254E}" type="slidenum">
              <a:rPr lang="nl-NL" noProof="0" smtClean="0"/>
              <a:t>‹nr.›</a:t>
            </a:fld>
            <a:endParaRPr lang="nl-NL" noProof="0"/>
          </a:p>
        </p:txBody>
      </p:sp>
    </p:spTree>
    <p:extLst>
      <p:ext uri="{BB962C8B-B14F-4D97-AF65-F5344CB8AC3E}">
        <p14:creationId xmlns:p14="http://schemas.microsoft.com/office/powerpoint/2010/main" val="2406699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inhoud met 4 afbeeldingen">
    <p:spTree>
      <p:nvGrpSpPr>
        <p:cNvPr id="1" name=""/>
        <p:cNvGrpSpPr/>
        <p:nvPr/>
      </p:nvGrpSpPr>
      <p:grpSpPr>
        <a:xfrm>
          <a:off x="0" y="0"/>
          <a:ext cx="0" cy="0"/>
          <a:chOff x="0" y="0"/>
          <a:chExt cx="0" cy="0"/>
        </a:xfrm>
      </p:grpSpPr>
      <p:sp>
        <p:nvSpPr>
          <p:cNvPr id="24" name="Tijdelijke aanduiding voor afbeelding 23">
            <a:extLst>
              <a:ext uri="{FF2B5EF4-FFF2-40B4-BE49-F238E27FC236}">
                <a16:creationId xmlns:a16="http://schemas.microsoft.com/office/drawing/2014/main" id="{937CBE76-8748-4DE8-9D86-5B90AA038146}"/>
              </a:ext>
            </a:extLst>
          </p:cNvPr>
          <p:cNvSpPr>
            <a:spLocks noGrp="1"/>
          </p:cNvSpPr>
          <p:nvPr>
            <p:ph type="pic" sz="quarter" idx="15"/>
          </p:nvPr>
        </p:nvSpPr>
        <p:spPr>
          <a:xfrm>
            <a:off x="4726728" y="3802958"/>
            <a:ext cx="4228282" cy="3055043"/>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3" name="Tijdelijke aanduiding voor afbeelding 22">
            <a:extLst>
              <a:ext uri="{FF2B5EF4-FFF2-40B4-BE49-F238E27FC236}">
                <a16:creationId xmlns:a16="http://schemas.microsoft.com/office/drawing/2014/main" id="{EC743229-7365-4C8C-94FD-35B3ABABBB69}"/>
              </a:ext>
            </a:extLst>
          </p:cNvPr>
          <p:cNvSpPr>
            <a:spLocks noGrp="1"/>
          </p:cNvSpPr>
          <p:nvPr>
            <p:ph type="pic" sz="quarter" idx="16"/>
          </p:nvPr>
        </p:nvSpPr>
        <p:spPr>
          <a:xfrm>
            <a:off x="4726375" y="0"/>
            <a:ext cx="4228635" cy="3694372"/>
          </a:xfrm>
          <a:custGeom>
            <a:avLst/>
            <a:gdLst>
              <a:gd name="connsiteX0" fmla="*/ 1225911 w 4228635"/>
              <a:gd name="connsiteY0" fmla="*/ 0 h 3694372"/>
              <a:gd name="connsiteX1" fmla="*/ 4228635 w 4228635"/>
              <a:gd name="connsiteY1" fmla="*/ 0 h 3694372"/>
              <a:gd name="connsiteX2" fmla="*/ 4228635 w 4228635"/>
              <a:gd name="connsiteY2" fmla="*/ 3694372 h 3694372"/>
              <a:gd name="connsiteX3" fmla="*/ 649353 w 4228635"/>
              <a:gd name="connsiteY3" fmla="*/ 3694372 h 3694372"/>
              <a:gd name="connsiteX4" fmla="*/ 648934 w 4228635"/>
              <a:gd name="connsiteY4" fmla="*/ 3686621 h 3694372"/>
              <a:gd name="connsiteX5" fmla="*/ 554325 w 4228635"/>
              <a:gd name="connsiteY5" fmla="*/ 3554015 h 3694372"/>
              <a:gd name="connsiteX6" fmla="*/ 348230 w 4228635"/>
              <a:gd name="connsiteY6" fmla="*/ 3407569 h 3694372"/>
              <a:gd name="connsiteX7" fmla="*/ 408637 w 4228635"/>
              <a:gd name="connsiteY7" fmla="*/ 3243263 h 3694372"/>
              <a:gd name="connsiteX8" fmla="*/ 845701 w 4228635"/>
              <a:gd name="connsiteY8" fmla="*/ 3343275 h 3694372"/>
              <a:gd name="connsiteX9" fmla="*/ 195435 w 4228635"/>
              <a:gd name="connsiteY9" fmla="*/ 2953940 h 3694372"/>
              <a:gd name="connsiteX10" fmla="*/ 305589 w 4228635"/>
              <a:gd name="connsiteY10" fmla="*/ 2936081 h 3694372"/>
              <a:gd name="connsiteX11" fmla="*/ 700013 w 4228635"/>
              <a:gd name="connsiteY11" fmla="*/ 2714625 h 3694372"/>
              <a:gd name="connsiteX12" fmla="*/ 721333 w 4228635"/>
              <a:gd name="connsiteY12" fmla="*/ 2703909 h 3694372"/>
              <a:gd name="connsiteX13" fmla="*/ 788847 w 4228635"/>
              <a:gd name="connsiteY13" fmla="*/ 2564606 h 3694372"/>
              <a:gd name="connsiteX14" fmla="*/ 1002049 w 4228635"/>
              <a:gd name="connsiteY14" fmla="*/ 2543175 h 3694372"/>
              <a:gd name="connsiteX15" fmla="*/ 1179718 w 4228635"/>
              <a:gd name="connsiteY15" fmla="*/ 2575322 h 3694372"/>
              <a:gd name="connsiteX16" fmla="*/ 1371600 w 4228635"/>
              <a:gd name="connsiteY16" fmla="*/ 2536031 h 3694372"/>
              <a:gd name="connsiteX17" fmla="*/ 1542161 w 4228635"/>
              <a:gd name="connsiteY17" fmla="*/ 2553891 h 3694372"/>
              <a:gd name="connsiteX18" fmla="*/ 1687849 w 4228635"/>
              <a:gd name="connsiteY18" fmla="*/ 2528888 h 3694372"/>
              <a:gd name="connsiteX19" fmla="*/ 1545714 w 4228635"/>
              <a:gd name="connsiteY19" fmla="*/ 2411015 h 3694372"/>
              <a:gd name="connsiteX20" fmla="*/ 1346726 w 4228635"/>
              <a:gd name="connsiteY20" fmla="*/ 2411015 h 3694372"/>
              <a:gd name="connsiteX21" fmla="*/ 1204591 w 4228635"/>
              <a:gd name="connsiteY21" fmla="*/ 2336007 h 3694372"/>
              <a:gd name="connsiteX22" fmla="*/ 1069563 w 4228635"/>
              <a:gd name="connsiteY22" fmla="*/ 2200275 h 3694372"/>
              <a:gd name="connsiteX23" fmla="*/ 593412 w 4228635"/>
              <a:gd name="connsiteY23" fmla="*/ 1982390 h 3694372"/>
              <a:gd name="connsiteX24" fmla="*/ 508131 w 4228635"/>
              <a:gd name="connsiteY24" fmla="*/ 1900238 h 3694372"/>
              <a:gd name="connsiteX25" fmla="*/ 1865518 w 4228635"/>
              <a:gd name="connsiteY25" fmla="*/ 2218135 h 3694372"/>
              <a:gd name="connsiteX26" fmla="*/ 1446220 w 4228635"/>
              <a:gd name="connsiteY26" fmla="*/ 2085975 h 3694372"/>
              <a:gd name="connsiteX27" fmla="*/ 1730490 w 4228635"/>
              <a:gd name="connsiteY27" fmla="*/ 2110978 h 3694372"/>
              <a:gd name="connsiteX28" fmla="*/ 1886838 w 4228635"/>
              <a:gd name="connsiteY28" fmla="*/ 2021681 h 3694372"/>
              <a:gd name="connsiteX29" fmla="*/ 1886838 w 4228635"/>
              <a:gd name="connsiteY29" fmla="*/ 1993106 h 3694372"/>
              <a:gd name="connsiteX30" fmla="*/ 1769577 w 4228635"/>
              <a:gd name="connsiteY30" fmla="*/ 1910953 h 3694372"/>
              <a:gd name="connsiteX31" fmla="*/ 1702063 w 4228635"/>
              <a:gd name="connsiteY31" fmla="*/ 1857375 h 3694372"/>
              <a:gd name="connsiteX32" fmla="*/ 1517288 w 4228635"/>
              <a:gd name="connsiteY32" fmla="*/ 1664493 h 3694372"/>
              <a:gd name="connsiteX33" fmla="*/ 1648762 w 4228635"/>
              <a:gd name="connsiteY33" fmla="*/ 1643062 h 3694372"/>
              <a:gd name="connsiteX34" fmla="*/ 1698509 w 4228635"/>
              <a:gd name="connsiteY34" fmla="*/ 1603772 h 3694372"/>
              <a:gd name="connsiteX35" fmla="*/ 1662976 w 4228635"/>
              <a:gd name="connsiteY35" fmla="*/ 1546622 h 3694372"/>
              <a:gd name="connsiteX36" fmla="*/ 1254338 w 4228635"/>
              <a:gd name="connsiteY36" fmla="*/ 1371600 h 3694372"/>
              <a:gd name="connsiteX37" fmla="*/ 1222358 w 4228635"/>
              <a:gd name="connsiteY37" fmla="*/ 1235869 h 3694372"/>
              <a:gd name="connsiteX38" fmla="*/ 1300532 w 4228635"/>
              <a:gd name="connsiteY38" fmla="*/ 1214437 h 3694372"/>
              <a:gd name="connsiteX39" fmla="*/ 1389366 w 4228635"/>
              <a:gd name="connsiteY39" fmla="*/ 1225153 h 3694372"/>
              <a:gd name="connsiteX40" fmla="*/ 1318299 w 4228635"/>
              <a:gd name="connsiteY40" fmla="*/ 1117997 h 3694372"/>
              <a:gd name="connsiteX41" fmla="*/ 1030476 w 4228635"/>
              <a:gd name="connsiteY41" fmla="*/ 1010841 h 3694372"/>
              <a:gd name="connsiteX42" fmla="*/ 977176 w 4228635"/>
              <a:gd name="connsiteY42" fmla="*/ 953690 h 3694372"/>
              <a:gd name="connsiteX43" fmla="*/ 1048243 w 4228635"/>
              <a:gd name="connsiteY43" fmla="*/ 925115 h 3694372"/>
              <a:gd name="connsiteX44" fmla="*/ 1101544 w 4228635"/>
              <a:gd name="connsiteY44" fmla="*/ 914400 h 3694372"/>
              <a:gd name="connsiteX45" fmla="*/ 0 w 4228635"/>
              <a:gd name="connsiteY45" fmla="*/ 467915 h 3694372"/>
              <a:gd name="connsiteX46" fmla="*/ 248735 w 4228635"/>
              <a:gd name="connsiteY46" fmla="*/ 464344 h 3694372"/>
              <a:gd name="connsiteX47" fmla="*/ 493918 w 4228635"/>
              <a:gd name="connsiteY47" fmla="*/ 535781 h 3694372"/>
              <a:gd name="connsiteX48" fmla="*/ 753314 w 4228635"/>
              <a:gd name="connsiteY48" fmla="*/ 525066 h 3694372"/>
              <a:gd name="connsiteX49" fmla="*/ 998496 w 4228635"/>
              <a:gd name="connsiteY49" fmla="*/ 560785 h 3694372"/>
              <a:gd name="connsiteX50" fmla="*/ 1211698 w 4228635"/>
              <a:gd name="connsiteY50" fmla="*/ 560785 h 3694372"/>
              <a:gd name="connsiteX51" fmla="*/ 1012709 w 4228635"/>
              <a:gd name="connsiteY51" fmla="*/ 507206 h 3694372"/>
              <a:gd name="connsiteX52" fmla="*/ 938089 w 4228635"/>
              <a:gd name="connsiteY52" fmla="*/ 417909 h 3694372"/>
              <a:gd name="connsiteX53" fmla="*/ 962962 w 4228635"/>
              <a:gd name="connsiteY53" fmla="*/ 335757 h 3694372"/>
              <a:gd name="connsiteX54" fmla="*/ 1044690 w 4228635"/>
              <a:gd name="connsiteY54" fmla="*/ 360759 h 3694372"/>
              <a:gd name="connsiteX55" fmla="*/ 1140631 w 4228635"/>
              <a:gd name="connsiteY55" fmla="*/ 453629 h 3694372"/>
              <a:gd name="connsiteX56" fmla="*/ 1161951 w 4228635"/>
              <a:gd name="connsiteY56" fmla="*/ 396478 h 3694372"/>
              <a:gd name="connsiteX57" fmla="*/ 1218805 w 4228635"/>
              <a:gd name="connsiteY57" fmla="*/ 353615 h 3694372"/>
              <a:gd name="connsiteX58" fmla="*/ 1545714 w 4228635"/>
              <a:gd name="connsiteY58" fmla="*/ 375047 h 3694372"/>
              <a:gd name="connsiteX59" fmla="*/ 1328959 w 4228635"/>
              <a:gd name="connsiteY59" fmla="*/ 192881 h 3694372"/>
              <a:gd name="connsiteX60" fmla="*/ 1190378 w 4228635"/>
              <a:gd name="connsiteY60" fmla="*/ 164306 h 3694372"/>
              <a:gd name="connsiteX61" fmla="*/ 1158398 w 4228635"/>
              <a:gd name="connsiteY61" fmla="*/ 89297 h 3694372"/>
              <a:gd name="connsiteX62" fmla="*/ 1222358 w 4228635"/>
              <a:gd name="connsiteY62" fmla="*/ 71437 h 3694372"/>
              <a:gd name="connsiteX63" fmla="*/ 1542161 w 4228635"/>
              <a:gd name="connsiteY63" fmla="*/ 135731 h 3694372"/>
              <a:gd name="connsiteX64" fmla="*/ 1595462 w 4228635"/>
              <a:gd name="connsiteY64" fmla="*/ 110728 h 3694372"/>
              <a:gd name="connsiteX65" fmla="*/ 1225911 w 4228635"/>
              <a:gd name="connsiteY65" fmla="*/ 0 h 36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838200" y="365125"/>
            <a:ext cx="3200400" cy="2103436"/>
          </a:xfrm>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643186"/>
            <a:ext cx="3816096" cy="3529014"/>
          </a:xfrm>
        </p:spPr>
        <p:txBody>
          <a:bodyPr rtlCol="0"/>
          <a:lstStyle>
            <a:lvl1pPr marL="0" indent="0">
              <a:buNone/>
              <a:defRPr sz="2000"/>
            </a:lvl1pPr>
            <a:lvl2pPr marL="228600">
              <a:defRPr/>
            </a:lvl2pPr>
            <a:lvl3pPr marL="457200">
              <a:defRPr/>
            </a:lvl3pPr>
            <a:lvl4pPr marL="685800">
              <a:defRPr/>
            </a:lvl4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838200" y="6356350"/>
            <a:ext cx="4114800" cy="365125"/>
          </a:xfrm>
        </p:spPr>
        <p:txBody>
          <a:bodyPr rtlCol="0"/>
          <a:lstStyle>
            <a:lvl1pPr algn="l">
              <a:defRPr/>
            </a:lvl1pPr>
          </a:lstStyle>
          <a:p>
            <a:pPr algn="l" rtl="0"/>
            <a:r>
              <a:rPr lang="nl-NL" noProof="0"/>
              <a:t>Naam presentatie</a:t>
            </a:r>
          </a:p>
        </p:txBody>
      </p:sp>
      <p:sp>
        <p:nvSpPr>
          <p:cNvPr id="19" name="Tijdelijke aanduiding voor afbeelding 18">
            <a:extLst>
              <a:ext uri="{FF2B5EF4-FFF2-40B4-BE49-F238E27FC236}">
                <a16:creationId xmlns:a16="http://schemas.microsoft.com/office/drawing/2014/main" id="{EA8AF96E-CB82-45CC-9B91-E49970478495}"/>
              </a:ext>
            </a:extLst>
          </p:cNvPr>
          <p:cNvSpPr>
            <a:spLocks noGrp="1"/>
          </p:cNvSpPr>
          <p:nvPr>
            <p:ph type="pic" sz="quarter" idx="13"/>
          </p:nvPr>
        </p:nvSpPr>
        <p:spPr>
          <a:xfrm>
            <a:off x="9082087" y="0"/>
            <a:ext cx="3109415" cy="3694372"/>
          </a:xfrm>
        </p:spPr>
        <p:txBody>
          <a:bodyPr rtlCol="0" anchor="ctr"/>
          <a:lstStyle>
            <a:lvl1pPr algn="ctr">
              <a:buNone/>
              <a:defRPr/>
            </a:lvl1pPr>
          </a:lstStyle>
          <a:p>
            <a:pPr rtl="0"/>
            <a:r>
              <a:rPr lang="nl-NL" noProof="0"/>
              <a:t>Klik op het pictogram als u een afbeelding wilt toevoegen</a:t>
            </a:r>
          </a:p>
        </p:txBody>
      </p:sp>
      <p:sp>
        <p:nvSpPr>
          <p:cNvPr id="20" name="Tijdelijke aanduiding voor afbeelding 18">
            <a:extLst>
              <a:ext uri="{FF2B5EF4-FFF2-40B4-BE49-F238E27FC236}">
                <a16:creationId xmlns:a16="http://schemas.microsoft.com/office/drawing/2014/main" id="{6EEC573A-93BD-45DD-B03E-E2F5E00942F2}"/>
              </a:ext>
            </a:extLst>
          </p:cNvPr>
          <p:cNvSpPr>
            <a:spLocks noGrp="1"/>
          </p:cNvSpPr>
          <p:nvPr>
            <p:ph type="pic" sz="quarter" idx="14"/>
          </p:nvPr>
        </p:nvSpPr>
        <p:spPr>
          <a:xfrm>
            <a:off x="9081588" y="3802957"/>
            <a:ext cx="3109415" cy="3055044"/>
          </a:xfrm>
        </p:spPr>
        <p:txBody>
          <a:bodyPr rtlCol="0" anchor="ctr"/>
          <a:lstStyle>
            <a:lvl1pPr algn="ctr">
              <a:buNone/>
              <a:defRPr/>
            </a:lvl1pPr>
          </a:lstStyle>
          <a:p>
            <a:pPr rtl="0"/>
            <a:r>
              <a:rPr lang="nl-NL" noProof="0"/>
              <a:t>Klik op het pictogram als u een afbeelding wilt toevoegen</a:t>
            </a:r>
          </a:p>
        </p:txBody>
      </p:sp>
    </p:spTree>
    <p:extLst>
      <p:ext uri="{BB962C8B-B14F-4D97-AF65-F5344CB8AC3E}">
        <p14:creationId xmlns:p14="http://schemas.microsoft.com/office/powerpoint/2010/main" val="3796646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1531EA5B-7FC1-4088-B6D5-4395F4C1F3C8}"/>
              </a:ext>
            </a:extLst>
          </p:cNvPr>
          <p:cNvSpPr/>
          <p:nvPr userDrawn="1"/>
        </p:nvSpPr>
        <p:spPr>
          <a:xfrm>
            <a:off x="380990" y="1327050"/>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1768928" y="2242457"/>
            <a:ext cx="3731849" cy="2373086"/>
          </a:xfrm>
        </p:spPr>
        <p:txBody>
          <a:bodyPr rtlCol="0" anchor="ctr">
            <a:normAutofit/>
          </a:bodyPr>
          <a:lstStyle>
            <a:lvl1pPr>
              <a:defRPr sz="4000">
                <a:solidFill>
                  <a:schemeClr val="bg1"/>
                </a:solidFill>
              </a:defRPr>
            </a:lvl1pPr>
          </a:lstStyle>
          <a:p>
            <a:pPr rtl="0"/>
            <a:r>
              <a:rPr lang="nl-NL" noProof="0"/>
              <a:t>Titel</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pPr rtl="0"/>
            <a:r>
              <a:rPr lang="nl-NL" noProof="0"/>
              <a:t>3-9-20XX</a:t>
            </a:r>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pPr rtl="0"/>
            <a:r>
              <a:rPr lang="nl-NL" noProof="0"/>
              <a:t>Presentatietitel</a:t>
            </a:r>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pPr rtl="0"/>
            <a:fld id="{B9713C8C-8E70-45D5-AE59-23E60168254E}" type="slidenum">
              <a:rPr lang="nl-NL" noProof="0" smtClean="0"/>
              <a:t>‹nr.›</a:t>
            </a:fld>
            <a:endParaRPr lang="nl-NL" noProof="0"/>
          </a:p>
        </p:txBody>
      </p:sp>
      <p:sp>
        <p:nvSpPr>
          <p:cNvPr id="15" name="Tijdelijke aanduiding voor inhoud 13">
            <a:extLst>
              <a:ext uri="{FF2B5EF4-FFF2-40B4-BE49-F238E27FC236}">
                <a16:creationId xmlns:a16="http://schemas.microsoft.com/office/drawing/2014/main" id="{CCD14F82-32BC-4E61-83EA-CB71ED780A3F}"/>
              </a:ext>
            </a:extLst>
          </p:cNvPr>
          <p:cNvSpPr>
            <a:spLocks noGrp="1"/>
          </p:cNvSpPr>
          <p:nvPr>
            <p:ph sz="quarter" idx="13" hasCustomPrompt="1"/>
          </p:nvPr>
        </p:nvSpPr>
        <p:spPr>
          <a:xfrm>
            <a:off x="6735763" y="712788"/>
            <a:ext cx="4618037" cy="5432425"/>
          </a:xfrm>
        </p:spPr>
        <p:txBody>
          <a:bodyPr rtlCol="0" anchor="ctr"/>
          <a:lstStyle>
            <a:lvl1pPr marL="0" indent="0">
              <a:buNone/>
              <a:defRPr sz="1800"/>
            </a:lvl1pPr>
          </a:lstStyle>
          <a:p>
            <a:pPr lvl="0" rtl="0"/>
            <a:r>
              <a:rPr lang="nl-NL" noProof="0"/>
              <a:t>Klik om de tekststijlen van het model te bewerken</a:t>
            </a:r>
          </a:p>
        </p:txBody>
      </p:sp>
    </p:spTree>
    <p:extLst>
      <p:ext uri="{BB962C8B-B14F-4D97-AF65-F5344CB8AC3E}">
        <p14:creationId xmlns:p14="http://schemas.microsoft.com/office/powerpoint/2010/main" val="3655466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met 2 afbeeldingen">
    <p:spTree>
      <p:nvGrpSpPr>
        <p:cNvPr id="1" name=""/>
        <p:cNvGrpSpPr/>
        <p:nvPr/>
      </p:nvGrpSpPr>
      <p:grpSpPr>
        <a:xfrm>
          <a:off x="0" y="0"/>
          <a:ext cx="0" cy="0"/>
          <a:chOff x="0" y="0"/>
          <a:chExt cx="0" cy="0"/>
        </a:xfrm>
      </p:grpSpPr>
      <p:sp>
        <p:nvSpPr>
          <p:cNvPr id="16" name="Tijdelijke aanduiding voor afbeelding 15">
            <a:extLst>
              <a:ext uri="{FF2B5EF4-FFF2-40B4-BE49-F238E27FC236}">
                <a16:creationId xmlns:a16="http://schemas.microsoft.com/office/drawing/2014/main" id="{D52F74EF-6A19-4BD7-8279-F105381ACB13}"/>
              </a:ext>
            </a:extLst>
          </p:cNvPr>
          <p:cNvSpPr>
            <a:spLocks noGrp="1"/>
          </p:cNvSpPr>
          <p:nvPr>
            <p:ph type="pic" sz="quarter" idx="13"/>
          </p:nvPr>
        </p:nvSpPr>
        <p:spPr>
          <a:xfrm>
            <a:off x="-9153" y="0"/>
            <a:ext cx="6105136" cy="6240787"/>
          </a:xfrm>
          <a:custGeom>
            <a:avLst/>
            <a:gdLst>
              <a:gd name="connsiteX0" fmla="*/ 0 w 6105136"/>
              <a:gd name="connsiteY0" fmla="*/ 0 h 6240787"/>
              <a:gd name="connsiteX1" fmla="*/ 4523152 w 6105136"/>
              <a:gd name="connsiteY1" fmla="*/ 0 h 6240787"/>
              <a:gd name="connsiteX2" fmla="*/ 4608623 w 6105136"/>
              <a:gd name="connsiteY2" fmla="*/ 39946 h 6240787"/>
              <a:gd name="connsiteX3" fmla="*/ 4823827 w 6105136"/>
              <a:gd name="connsiteY3" fmla="*/ 132755 h 6240787"/>
              <a:gd name="connsiteX4" fmla="*/ 4905422 w 6105136"/>
              <a:gd name="connsiteY4" fmla="*/ 207003 h 6240787"/>
              <a:gd name="connsiteX5" fmla="*/ 5580181 w 6105136"/>
              <a:gd name="connsiteY5" fmla="*/ 692427 h 6240787"/>
              <a:gd name="connsiteX6" fmla="*/ 5451100 w 6105136"/>
              <a:gd name="connsiteY6" fmla="*/ 795341 h 6240787"/>
              <a:gd name="connsiteX7" fmla="*/ 5690699 w 6105136"/>
              <a:gd name="connsiteY7" fmla="*/ 918459 h 6240787"/>
              <a:gd name="connsiteX8" fmla="*/ 5744662 w 6105136"/>
              <a:gd name="connsiteY8" fmla="*/ 970151 h 6240787"/>
              <a:gd name="connsiteX9" fmla="*/ 5698902 w 6105136"/>
              <a:gd name="connsiteY9" fmla="*/ 1032179 h 6240787"/>
              <a:gd name="connsiteX10" fmla="*/ 5599609 w 6105136"/>
              <a:gd name="connsiteY10" fmla="*/ 1075412 h 6240787"/>
              <a:gd name="connsiteX11" fmla="*/ 5467939 w 6105136"/>
              <a:gd name="connsiteY11" fmla="*/ 1184902 h 6240787"/>
              <a:gd name="connsiteX12" fmla="*/ 5473118 w 6105136"/>
              <a:gd name="connsiteY12" fmla="*/ 1270428 h 6240787"/>
              <a:gd name="connsiteX13" fmla="*/ 5551259 w 6105136"/>
              <a:gd name="connsiteY13" fmla="*/ 1425502 h 6240787"/>
              <a:gd name="connsiteX14" fmla="*/ 5433832 w 6105136"/>
              <a:gd name="connsiteY14" fmla="*/ 1587625 h 6240787"/>
              <a:gd name="connsiteX15" fmla="*/ 5373392 w 6105136"/>
              <a:gd name="connsiteY15" fmla="*/ 1635554 h 6240787"/>
              <a:gd name="connsiteX16" fmla="*/ 5489956 w 6105136"/>
              <a:gd name="connsiteY16" fmla="*/ 1652001 h 6240787"/>
              <a:gd name="connsiteX17" fmla="*/ 5530536 w 6105136"/>
              <a:gd name="connsiteY17" fmla="*/ 1719670 h 6240787"/>
              <a:gd name="connsiteX18" fmla="*/ 5548668 w 6105136"/>
              <a:gd name="connsiteY18" fmla="*/ 1753506 h 6240787"/>
              <a:gd name="connsiteX19" fmla="*/ 5658753 w 6105136"/>
              <a:gd name="connsiteY19" fmla="*/ 1965440 h 6240787"/>
              <a:gd name="connsiteX20" fmla="*/ 5640189 w 6105136"/>
              <a:gd name="connsiteY20" fmla="*/ 2024647 h 6240787"/>
              <a:gd name="connsiteX21" fmla="*/ 5456712 w 6105136"/>
              <a:gd name="connsiteY21" fmla="*/ 2310829 h 6240787"/>
              <a:gd name="connsiteX22" fmla="*/ 5651844 w 6105136"/>
              <a:gd name="connsiteY22" fmla="*/ 2390715 h 6240787"/>
              <a:gd name="connsiteX23" fmla="*/ 5663501 w 6105136"/>
              <a:gd name="connsiteY23" fmla="*/ 2526050 h 6240787"/>
              <a:gd name="connsiteX24" fmla="*/ 5762794 w 6105136"/>
              <a:gd name="connsiteY24" fmla="*/ 2677365 h 6240787"/>
              <a:gd name="connsiteX25" fmla="*/ 5981237 w 6105136"/>
              <a:gd name="connsiteY25" fmla="*/ 2890238 h 6240787"/>
              <a:gd name="connsiteX26" fmla="*/ 6105136 w 6105136"/>
              <a:gd name="connsiteY26" fmla="*/ 3033093 h 6240787"/>
              <a:gd name="connsiteX27" fmla="*/ 5891443 w 6105136"/>
              <a:gd name="connsiteY27" fmla="*/ 3071156 h 6240787"/>
              <a:gd name="connsiteX28" fmla="*/ 5858202 w 6105136"/>
              <a:gd name="connsiteY28" fmla="*/ 3093243 h 6240787"/>
              <a:gd name="connsiteX29" fmla="*/ 5883673 w 6105136"/>
              <a:gd name="connsiteY29" fmla="*/ 3168428 h 6240787"/>
              <a:gd name="connsiteX30" fmla="*/ 5917778 w 6105136"/>
              <a:gd name="connsiteY30" fmla="*/ 3243149 h 6240787"/>
              <a:gd name="connsiteX31" fmla="*/ 5894034 w 6105136"/>
              <a:gd name="connsiteY31" fmla="*/ 3301887 h 6240787"/>
              <a:gd name="connsiteX32" fmla="*/ 5727393 w 6105136"/>
              <a:gd name="connsiteY32" fmla="*/ 3556115 h 6240787"/>
              <a:gd name="connsiteX33" fmla="*/ 5590543 w 6105136"/>
              <a:gd name="connsiteY33" fmla="*/ 3657145 h 6240787"/>
              <a:gd name="connsiteX34" fmla="*/ 5278850 w 6105136"/>
              <a:gd name="connsiteY34" fmla="*/ 4116255 h 6240787"/>
              <a:gd name="connsiteX35" fmla="*/ 5180851 w 6105136"/>
              <a:gd name="connsiteY35" fmla="*/ 4265220 h 6240787"/>
              <a:gd name="connsiteX36" fmla="*/ 5253380 w 6105136"/>
              <a:gd name="connsiteY36" fmla="*/ 4317849 h 6240787"/>
              <a:gd name="connsiteX37" fmla="*/ 5114368 w 6105136"/>
              <a:gd name="connsiteY37" fmla="*/ 4473866 h 6240787"/>
              <a:gd name="connsiteX38" fmla="*/ 4950749 w 6105136"/>
              <a:gd name="connsiteY38" fmla="*/ 4647262 h 6240787"/>
              <a:gd name="connsiteX39" fmla="*/ 4908013 w 6105136"/>
              <a:gd name="connsiteY39" fmla="*/ 4693317 h 6240787"/>
              <a:gd name="connsiteX40" fmla="*/ 1535079 w 6105136"/>
              <a:gd name="connsiteY40" fmla="*/ 6239347 h 6240787"/>
              <a:gd name="connsiteX41" fmla="*/ 645760 w 6105136"/>
              <a:gd name="connsiteY41" fmla="*/ 6011438 h 6240787"/>
              <a:gd name="connsiteX42" fmla="*/ 293915 w 6105136"/>
              <a:gd name="connsiteY42" fmla="*/ 5834280 h 6240787"/>
              <a:gd name="connsiteX43" fmla="*/ 68403 w 6105136"/>
              <a:gd name="connsiteY43" fmla="*/ 5686489 h 6240787"/>
              <a:gd name="connsiteX44" fmla="*/ 0 w 6105136"/>
              <a:gd name="connsiteY44" fmla="*/ 5638313 h 624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5136" h="6240787">
                <a:moveTo>
                  <a:pt x="0" y="0"/>
                </a:moveTo>
                <a:lnTo>
                  <a:pt x="4523152" y="0"/>
                </a:lnTo>
                <a:lnTo>
                  <a:pt x="4608623" y="39946"/>
                </a:lnTo>
                <a:cubicBezTo>
                  <a:pt x="4678991" y="74838"/>
                  <a:pt x="4748927" y="110669"/>
                  <a:pt x="4823827" y="132755"/>
                </a:cubicBezTo>
                <a:cubicBezTo>
                  <a:pt x="4855776" y="142154"/>
                  <a:pt x="4894198" y="175047"/>
                  <a:pt x="4905422" y="207003"/>
                </a:cubicBezTo>
                <a:cubicBezTo>
                  <a:pt x="4941685" y="310386"/>
                  <a:pt x="5665659" y="600325"/>
                  <a:pt x="5580181" y="692427"/>
                </a:cubicBezTo>
                <a:cubicBezTo>
                  <a:pt x="5544781" y="730492"/>
                  <a:pt x="5499020" y="757748"/>
                  <a:pt x="5451100" y="795341"/>
                </a:cubicBezTo>
                <a:cubicBezTo>
                  <a:pt x="5523197" y="866299"/>
                  <a:pt x="5604356" y="897314"/>
                  <a:pt x="5690699" y="918459"/>
                </a:cubicBezTo>
                <a:cubicBezTo>
                  <a:pt x="5716602" y="925039"/>
                  <a:pt x="5742073" y="938195"/>
                  <a:pt x="5744662" y="970151"/>
                </a:cubicBezTo>
                <a:cubicBezTo>
                  <a:pt x="5747252" y="1003514"/>
                  <a:pt x="5720917" y="1016670"/>
                  <a:pt x="5698902" y="1032179"/>
                </a:cubicBezTo>
                <a:cubicBezTo>
                  <a:pt x="5668250" y="1053794"/>
                  <a:pt x="5638462" y="1072593"/>
                  <a:pt x="5599609" y="1075412"/>
                </a:cubicBezTo>
                <a:cubicBezTo>
                  <a:pt x="5535715" y="1079641"/>
                  <a:pt x="5505065" y="1139790"/>
                  <a:pt x="5467939" y="1184902"/>
                </a:cubicBezTo>
                <a:cubicBezTo>
                  <a:pt x="5447216" y="1210280"/>
                  <a:pt x="5436855" y="1261499"/>
                  <a:pt x="5473118" y="1270428"/>
                </a:cubicBezTo>
                <a:cubicBezTo>
                  <a:pt x="5560323" y="1292044"/>
                  <a:pt x="5553415" y="1354544"/>
                  <a:pt x="5551259" y="1425502"/>
                </a:cubicBezTo>
                <a:cubicBezTo>
                  <a:pt x="5548236" y="1513377"/>
                  <a:pt x="5496862" y="1553789"/>
                  <a:pt x="5433832" y="1587625"/>
                </a:cubicBezTo>
                <a:cubicBezTo>
                  <a:pt x="5412247" y="1599371"/>
                  <a:pt x="5381597" y="1598900"/>
                  <a:pt x="5373392" y="1635554"/>
                </a:cubicBezTo>
                <a:cubicBezTo>
                  <a:pt x="5408793" y="1670331"/>
                  <a:pt x="5451964" y="1642134"/>
                  <a:pt x="5489956" y="1652001"/>
                </a:cubicBezTo>
                <a:cubicBezTo>
                  <a:pt x="5521470" y="1659991"/>
                  <a:pt x="5573707" y="1655762"/>
                  <a:pt x="5530536" y="1719670"/>
                </a:cubicBezTo>
                <a:cubicBezTo>
                  <a:pt x="5518014" y="1737997"/>
                  <a:pt x="5532692" y="1752096"/>
                  <a:pt x="5548668" y="1753506"/>
                </a:cubicBezTo>
                <a:cubicBezTo>
                  <a:pt x="5676454" y="1768073"/>
                  <a:pt x="5617741" y="1897301"/>
                  <a:pt x="5658753" y="1965440"/>
                </a:cubicBezTo>
                <a:cubicBezTo>
                  <a:pt x="5669976" y="1984234"/>
                  <a:pt x="5657889" y="2016659"/>
                  <a:pt x="5640189" y="2024647"/>
                </a:cubicBezTo>
                <a:cubicBezTo>
                  <a:pt x="5527080" y="2077279"/>
                  <a:pt x="5511540" y="2202748"/>
                  <a:pt x="5456712" y="2310829"/>
                </a:cubicBezTo>
                <a:cubicBezTo>
                  <a:pt x="5516289" y="2353591"/>
                  <a:pt x="5587520" y="2362989"/>
                  <a:pt x="5651844" y="2390715"/>
                </a:cubicBezTo>
                <a:cubicBezTo>
                  <a:pt x="5718760" y="2419850"/>
                  <a:pt x="5718760" y="2441466"/>
                  <a:pt x="5663501" y="2526050"/>
                </a:cubicBezTo>
                <a:cubicBezTo>
                  <a:pt x="5807259" y="2544380"/>
                  <a:pt x="5807259" y="2544380"/>
                  <a:pt x="5762794" y="2677365"/>
                </a:cubicBezTo>
                <a:cubicBezTo>
                  <a:pt x="5883243" y="2689583"/>
                  <a:pt x="5962676" y="2752552"/>
                  <a:pt x="5981237" y="2890238"/>
                </a:cubicBezTo>
                <a:cubicBezTo>
                  <a:pt x="5990305" y="2956967"/>
                  <a:pt x="6044700" y="2988450"/>
                  <a:pt x="6105136" y="3033093"/>
                </a:cubicBezTo>
                <a:cubicBezTo>
                  <a:pt x="6030022" y="3076327"/>
                  <a:pt x="5979081" y="3166550"/>
                  <a:pt x="5891443" y="3071156"/>
                </a:cubicBezTo>
                <a:cubicBezTo>
                  <a:pt x="5859498" y="3036383"/>
                  <a:pt x="5862517" y="3080554"/>
                  <a:pt x="5858202" y="3093243"/>
                </a:cubicBezTo>
                <a:cubicBezTo>
                  <a:pt x="5847842" y="3124256"/>
                  <a:pt x="5869424" y="3144934"/>
                  <a:pt x="5883673" y="3168428"/>
                </a:cubicBezTo>
                <a:cubicBezTo>
                  <a:pt x="5897486" y="3191926"/>
                  <a:pt x="5913893" y="3216830"/>
                  <a:pt x="5917778" y="3243149"/>
                </a:cubicBezTo>
                <a:cubicBezTo>
                  <a:pt x="5920365" y="3261475"/>
                  <a:pt x="5907848" y="3288257"/>
                  <a:pt x="5894034" y="3301887"/>
                </a:cubicBezTo>
                <a:cubicBezTo>
                  <a:pt x="5821506" y="3373784"/>
                  <a:pt x="5864677" y="3535437"/>
                  <a:pt x="5727393" y="3556115"/>
                </a:cubicBezTo>
                <a:cubicBezTo>
                  <a:pt x="5665659" y="3565510"/>
                  <a:pt x="5635872" y="3624721"/>
                  <a:pt x="5590543" y="3657145"/>
                </a:cubicBezTo>
                <a:cubicBezTo>
                  <a:pt x="5432970" y="3770396"/>
                  <a:pt x="5327632" y="3916071"/>
                  <a:pt x="5278850" y="4116255"/>
                </a:cubicBezTo>
                <a:cubicBezTo>
                  <a:pt x="5265468" y="4171705"/>
                  <a:pt x="5214092" y="4216350"/>
                  <a:pt x="5180851" y="4265220"/>
                </a:cubicBezTo>
                <a:cubicBezTo>
                  <a:pt x="5196826" y="4300933"/>
                  <a:pt x="5284029" y="4223867"/>
                  <a:pt x="5253380" y="4317849"/>
                </a:cubicBezTo>
                <a:cubicBezTo>
                  <a:pt x="5230067" y="4388339"/>
                  <a:pt x="5170490" y="4432042"/>
                  <a:pt x="5114368" y="4473866"/>
                </a:cubicBezTo>
                <a:cubicBezTo>
                  <a:pt x="5050475" y="4521325"/>
                  <a:pt x="4979676" y="4559388"/>
                  <a:pt x="4950749" y="4647262"/>
                </a:cubicBezTo>
                <a:cubicBezTo>
                  <a:pt x="4944706" y="4666061"/>
                  <a:pt x="4925279" y="4685796"/>
                  <a:pt x="4908013" y="4693317"/>
                </a:cubicBezTo>
                <a:cubicBezTo>
                  <a:pt x="4007468" y="6239820"/>
                  <a:pt x="1790648" y="6250156"/>
                  <a:pt x="1535079" y="6239347"/>
                </a:cubicBezTo>
                <a:cubicBezTo>
                  <a:pt x="1225543" y="6225721"/>
                  <a:pt x="932844" y="6130326"/>
                  <a:pt x="645760" y="6011438"/>
                </a:cubicBezTo>
                <a:cubicBezTo>
                  <a:pt x="524448" y="5961158"/>
                  <a:pt x="411775" y="5889730"/>
                  <a:pt x="293915" y="5834280"/>
                </a:cubicBezTo>
                <a:cubicBezTo>
                  <a:pt x="212539" y="5795981"/>
                  <a:pt x="140444" y="5740295"/>
                  <a:pt x="68403" y="5686489"/>
                </a:cubicBezTo>
                <a:lnTo>
                  <a:pt x="0" y="5638313"/>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5" name="Tijdelijke aanduiding voor afbeelding 14">
            <a:extLst>
              <a:ext uri="{FF2B5EF4-FFF2-40B4-BE49-F238E27FC236}">
                <a16:creationId xmlns:a16="http://schemas.microsoft.com/office/drawing/2014/main" id="{409EFF82-B4B6-4B60-B389-A87BD677DE0A}"/>
              </a:ext>
            </a:extLst>
          </p:cNvPr>
          <p:cNvSpPr>
            <a:spLocks noGrp="1"/>
          </p:cNvSpPr>
          <p:nvPr>
            <p:ph type="pic" sz="quarter" idx="14"/>
          </p:nvPr>
        </p:nvSpPr>
        <p:spPr>
          <a:xfrm>
            <a:off x="6355502" y="211465"/>
            <a:ext cx="4941484" cy="3877363"/>
          </a:xfrm>
          <a:custGeom>
            <a:avLst/>
            <a:gdLst>
              <a:gd name="connsiteX0" fmla="*/ 4156023 w 4941484"/>
              <a:gd name="connsiteY0" fmla="*/ 17 h 3877363"/>
              <a:gd name="connsiteX1" fmla="*/ 4187225 w 4941484"/>
              <a:gd name="connsiteY1" fmla="*/ 16745 h 3877363"/>
              <a:gd name="connsiteX2" fmla="*/ 4013424 w 4941484"/>
              <a:gd name="connsiteY2" fmla="*/ 79463 h 3877363"/>
              <a:gd name="connsiteX3" fmla="*/ 4285215 w 4941484"/>
              <a:gd name="connsiteY3" fmla="*/ 46454 h 3877363"/>
              <a:gd name="connsiteX4" fmla="*/ 4289855 w 4941484"/>
              <a:gd name="connsiteY4" fmla="*/ 67782 h 3877363"/>
              <a:gd name="connsiteX5" fmla="*/ 3981190 w 4941484"/>
              <a:gd name="connsiteY5" fmla="*/ 148529 h 3877363"/>
              <a:gd name="connsiteX6" fmla="*/ 4008783 w 4941484"/>
              <a:gd name="connsiteY6" fmla="*/ 160972 h 3877363"/>
              <a:gd name="connsiteX7" fmla="*/ 4172785 w 4941484"/>
              <a:gd name="connsiteY7" fmla="*/ 129739 h 3877363"/>
              <a:gd name="connsiteX8" fmla="*/ 4205791 w 4941484"/>
              <a:gd name="connsiteY8" fmla="*/ 137864 h 3877363"/>
              <a:gd name="connsiteX9" fmla="*/ 4189547 w 4941484"/>
              <a:gd name="connsiteY9" fmla="*/ 175697 h 3877363"/>
              <a:gd name="connsiteX10" fmla="*/ 4118375 w 4941484"/>
              <a:gd name="connsiteY10" fmla="*/ 190425 h 3877363"/>
              <a:gd name="connsiteX11" fmla="*/ 4007492 w 4941484"/>
              <a:gd name="connsiteY11" fmla="*/ 279299 h 3877363"/>
              <a:gd name="connsiteX12" fmla="*/ 4175363 w 4941484"/>
              <a:gd name="connsiteY12" fmla="*/ 268633 h 3877363"/>
              <a:gd name="connsiteX13" fmla="*/ 4205019 w 4941484"/>
              <a:gd name="connsiteY13" fmla="*/ 290216 h 3877363"/>
              <a:gd name="connsiteX14" fmla="*/ 4216365 w 4941484"/>
              <a:gd name="connsiteY14" fmla="*/ 318148 h 3877363"/>
              <a:gd name="connsiteX15" fmla="*/ 4281347 w 4941484"/>
              <a:gd name="connsiteY15" fmla="*/ 341254 h 3877363"/>
              <a:gd name="connsiteX16" fmla="*/ 4179231 w 4941484"/>
              <a:gd name="connsiteY16" fmla="*/ 367154 h 3877363"/>
              <a:gd name="connsiteX17" fmla="*/ 4288309 w 4941484"/>
              <a:gd name="connsiteY17" fmla="*/ 367154 h 3877363"/>
              <a:gd name="connsiteX18" fmla="*/ 4413633 w 4941484"/>
              <a:gd name="connsiteY18" fmla="*/ 349381 h 3877363"/>
              <a:gd name="connsiteX19" fmla="*/ 4547207 w 4941484"/>
              <a:gd name="connsiteY19" fmla="*/ 354966 h 3877363"/>
              <a:gd name="connsiteX20" fmla="*/ 4814356 w 4941484"/>
              <a:gd name="connsiteY20" fmla="*/ 322211 h 3877363"/>
              <a:gd name="connsiteX21" fmla="*/ 4941484 w 4941484"/>
              <a:gd name="connsiteY21" fmla="*/ 324495 h 3877363"/>
              <a:gd name="connsiteX22" fmla="*/ 4234673 w 4941484"/>
              <a:gd name="connsiteY22" fmla="*/ 544899 h 3877363"/>
              <a:gd name="connsiteX23" fmla="*/ 4270775 w 4941484"/>
              <a:gd name="connsiteY23" fmla="*/ 593397 h 3877363"/>
              <a:gd name="connsiteX24" fmla="*/ 4122759 w 4941484"/>
              <a:gd name="connsiteY24" fmla="*/ 646212 h 3877363"/>
              <a:gd name="connsiteX25" fmla="*/ 4086400 w 4941484"/>
              <a:gd name="connsiteY25" fmla="*/ 698520 h 3877363"/>
              <a:gd name="connsiteX26" fmla="*/ 4132041 w 4941484"/>
              <a:gd name="connsiteY26" fmla="*/ 693950 h 3877363"/>
              <a:gd name="connsiteX27" fmla="*/ 4171237 w 4941484"/>
              <a:gd name="connsiteY27" fmla="*/ 703852 h 3877363"/>
              <a:gd name="connsiteX28" fmla="*/ 4154992 w 4941484"/>
              <a:gd name="connsiteY28" fmla="*/ 770380 h 3877363"/>
              <a:gd name="connsiteX29" fmla="*/ 3945863 w 4941484"/>
              <a:gd name="connsiteY29" fmla="*/ 856205 h 3877363"/>
              <a:gd name="connsiteX30" fmla="*/ 3927039 w 4941484"/>
              <a:gd name="connsiteY30" fmla="*/ 884136 h 3877363"/>
              <a:gd name="connsiteX31" fmla="*/ 3952052 w 4941484"/>
              <a:gd name="connsiteY31" fmla="*/ 903942 h 3877363"/>
              <a:gd name="connsiteX32" fmla="*/ 4019613 w 4941484"/>
              <a:gd name="connsiteY32" fmla="*/ 914098 h 3877363"/>
              <a:gd name="connsiteX33" fmla="*/ 3924977 w 4941484"/>
              <a:gd name="connsiteY33" fmla="*/ 1009319 h 3877363"/>
              <a:gd name="connsiteX34" fmla="*/ 3890421 w 4941484"/>
              <a:gd name="connsiteY34" fmla="*/ 1035726 h 3877363"/>
              <a:gd name="connsiteX35" fmla="*/ 3831370 w 4941484"/>
              <a:gd name="connsiteY35" fmla="*/ 1076608 h 3877363"/>
              <a:gd name="connsiteX36" fmla="*/ 3830339 w 4941484"/>
              <a:gd name="connsiteY36" fmla="*/ 1089050 h 3877363"/>
              <a:gd name="connsiteX37" fmla="*/ 3910793 w 4941484"/>
              <a:gd name="connsiteY37" fmla="*/ 1132978 h 3877363"/>
              <a:gd name="connsiteX38" fmla="*/ 4055971 w 4941484"/>
              <a:gd name="connsiteY38" fmla="*/ 1121043 h 3877363"/>
              <a:gd name="connsiteX39" fmla="*/ 3841428 w 4941484"/>
              <a:gd name="connsiteY39" fmla="*/ 1186555 h 3877363"/>
              <a:gd name="connsiteX40" fmla="*/ 4535860 w 4941484"/>
              <a:gd name="connsiteY40" fmla="*/ 1030395 h 3877363"/>
              <a:gd name="connsiteX41" fmla="*/ 4491508 w 4941484"/>
              <a:gd name="connsiteY41" fmla="*/ 1071275 h 3877363"/>
              <a:gd name="connsiteX42" fmla="*/ 4248597 w 4941484"/>
              <a:gd name="connsiteY42" fmla="*/ 1178936 h 3877363"/>
              <a:gd name="connsiteX43" fmla="*/ 4179749 w 4941484"/>
              <a:gd name="connsiteY43" fmla="*/ 1246481 h 3877363"/>
              <a:gd name="connsiteX44" fmla="*/ 4107545 w 4941484"/>
              <a:gd name="connsiteY44" fmla="*/ 1283806 h 3877363"/>
              <a:gd name="connsiteX45" fmla="*/ 4006204 w 4941484"/>
              <a:gd name="connsiteY45" fmla="*/ 1283045 h 3877363"/>
              <a:gd name="connsiteX46" fmla="*/ 3934259 w 4941484"/>
              <a:gd name="connsiteY46" fmla="*/ 1340431 h 3877363"/>
              <a:gd name="connsiteX47" fmla="*/ 4009298 w 4941484"/>
              <a:gd name="connsiteY47" fmla="*/ 1352619 h 3877363"/>
              <a:gd name="connsiteX48" fmla="*/ 4097230 w 4941484"/>
              <a:gd name="connsiteY48" fmla="*/ 1343224 h 3877363"/>
              <a:gd name="connsiteX49" fmla="*/ 4287021 w 4941484"/>
              <a:gd name="connsiteY49" fmla="*/ 1346270 h 3877363"/>
              <a:gd name="connsiteX50" fmla="*/ 4395839 w 4941484"/>
              <a:gd name="connsiteY50" fmla="*/ 1357443 h 3877363"/>
              <a:gd name="connsiteX51" fmla="*/ 4645969 w 4941484"/>
              <a:gd name="connsiteY51" fmla="*/ 1338398 h 3877363"/>
              <a:gd name="connsiteX52" fmla="*/ 4631270 w 4941484"/>
              <a:gd name="connsiteY52" fmla="*/ 1387152 h 3877363"/>
              <a:gd name="connsiteX53" fmla="*/ 4640555 w 4941484"/>
              <a:gd name="connsiteY53" fmla="*/ 1429556 h 3877363"/>
              <a:gd name="connsiteX54" fmla="*/ 4644165 w 4941484"/>
              <a:gd name="connsiteY54" fmla="*/ 1521730 h 3877363"/>
              <a:gd name="connsiteX55" fmla="*/ 4641844 w 4941484"/>
              <a:gd name="connsiteY55" fmla="*/ 1536712 h 3877363"/>
              <a:gd name="connsiteX56" fmla="*/ 4697799 w 4941484"/>
              <a:gd name="connsiteY56" fmla="*/ 1546361 h 3877363"/>
              <a:gd name="connsiteX57" fmla="*/ 4364379 w 4941484"/>
              <a:gd name="connsiteY57" fmla="*/ 1738070 h 3877363"/>
              <a:gd name="connsiteX58" fmla="*/ 4587175 w 4941484"/>
              <a:gd name="connsiteY58" fmla="*/ 1689317 h 3877363"/>
              <a:gd name="connsiteX59" fmla="*/ 4617346 w 4941484"/>
              <a:gd name="connsiteY59" fmla="*/ 1769810 h 3877363"/>
              <a:gd name="connsiteX60" fmla="*/ 4512653 w 4941484"/>
              <a:gd name="connsiteY60" fmla="*/ 1841415 h 3877363"/>
              <a:gd name="connsiteX61" fmla="*/ 4473973 w 4941484"/>
              <a:gd name="connsiteY61" fmla="*/ 1983103 h 3877363"/>
              <a:gd name="connsiteX62" fmla="*/ 4492798 w 4941484"/>
              <a:gd name="connsiteY62" fmla="*/ 2112602 h 3877363"/>
              <a:gd name="connsiteX63" fmla="*/ 4537665 w 4941484"/>
              <a:gd name="connsiteY63" fmla="*/ 2153737 h 3877363"/>
              <a:gd name="connsiteX64" fmla="*/ 4602648 w 4941484"/>
              <a:gd name="connsiteY64" fmla="*/ 2227627 h 3877363"/>
              <a:gd name="connsiteX65" fmla="*/ 4642875 w 4941484"/>
              <a:gd name="connsiteY65" fmla="*/ 2273333 h 3877363"/>
              <a:gd name="connsiteX66" fmla="*/ 4782639 w 4941484"/>
              <a:gd name="connsiteY66" fmla="*/ 2255559 h 3877363"/>
              <a:gd name="connsiteX67" fmla="*/ 4596201 w 4941484"/>
              <a:gd name="connsiteY67" fmla="*/ 2371602 h 3877363"/>
              <a:gd name="connsiteX68" fmla="*/ 4747311 w 4941484"/>
              <a:gd name="connsiteY68" fmla="*/ 2357127 h 3877363"/>
              <a:gd name="connsiteX69" fmla="*/ 4796563 w 4941484"/>
              <a:gd name="connsiteY69" fmla="*/ 2365252 h 3877363"/>
              <a:gd name="connsiteX70" fmla="*/ 4768455 w 4941484"/>
              <a:gd name="connsiteY70" fmla="*/ 2402832 h 3877363"/>
              <a:gd name="connsiteX71" fmla="*/ 4657573 w 4941484"/>
              <a:gd name="connsiteY71" fmla="*/ 2466566 h 3877363"/>
              <a:gd name="connsiteX72" fmla="*/ 4429103 w 4941484"/>
              <a:gd name="connsiteY72" fmla="*/ 2639233 h 3877363"/>
              <a:gd name="connsiteX73" fmla="*/ 4650355 w 4941484"/>
              <a:gd name="connsiteY73" fmla="*/ 2560010 h 3877363"/>
              <a:gd name="connsiteX74" fmla="*/ 4417243 w 4941484"/>
              <a:gd name="connsiteY74" fmla="*/ 2737500 h 3877363"/>
              <a:gd name="connsiteX75" fmla="*/ 4365411 w 4941484"/>
              <a:gd name="connsiteY75" fmla="*/ 2796409 h 3877363"/>
              <a:gd name="connsiteX76" fmla="*/ 4260717 w 4941484"/>
              <a:gd name="connsiteY76" fmla="*/ 2942666 h 3877363"/>
              <a:gd name="connsiteX77" fmla="*/ 4265875 w 4941484"/>
              <a:gd name="connsiteY77" fmla="*/ 2959171 h 3877363"/>
              <a:gd name="connsiteX78" fmla="*/ 4386814 w 4941484"/>
              <a:gd name="connsiteY78" fmla="*/ 2935557 h 3877363"/>
              <a:gd name="connsiteX79" fmla="*/ 4230031 w 4941484"/>
              <a:gd name="connsiteY79" fmla="*/ 3058455 h 3877363"/>
              <a:gd name="connsiteX80" fmla="*/ 4068091 w 4941484"/>
              <a:gd name="connsiteY80" fmla="*/ 3152912 h 3877363"/>
              <a:gd name="connsiteX81" fmla="*/ 4183101 w 4941484"/>
              <a:gd name="connsiteY81" fmla="*/ 3138440 h 3877363"/>
              <a:gd name="connsiteX82" fmla="*/ 4341172 w 4941484"/>
              <a:gd name="connsiteY82" fmla="*/ 3084354 h 3877363"/>
              <a:gd name="connsiteX83" fmla="*/ 4396097 w 4941484"/>
              <a:gd name="connsiteY83" fmla="*/ 3104668 h 3877363"/>
              <a:gd name="connsiteX84" fmla="*/ 4246278 w 4941484"/>
              <a:gd name="connsiteY84" fmla="*/ 3194048 h 3877363"/>
              <a:gd name="connsiteX85" fmla="*/ 4160408 w 4941484"/>
              <a:gd name="connsiteY85" fmla="*/ 3235438 h 3877363"/>
              <a:gd name="connsiteX86" fmla="*/ 4126113 w 4941484"/>
              <a:gd name="connsiteY86" fmla="*/ 3267177 h 3877363"/>
              <a:gd name="connsiteX87" fmla="*/ 4028123 w 4941484"/>
              <a:gd name="connsiteY87" fmla="*/ 3380425 h 3877363"/>
              <a:gd name="connsiteX88" fmla="*/ 3740344 w 4941484"/>
              <a:gd name="connsiteY88" fmla="*/ 3504084 h 3877363"/>
              <a:gd name="connsiteX89" fmla="*/ 3471133 w 4941484"/>
              <a:gd name="connsiteY89" fmla="*/ 3657707 h 3877363"/>
              <a:gd name="connsiteX90" fmla="*/ 3260969 w 4941484"/>
              <a:gd name="connsiteY90" fmla="*/ 3753434 h 3877363"/>
              <a:gd name="connsiteX91" fmla="*/ 2729767 w 4941484"/>
              <a:gd name="connsiteY91" fmla="*/ 3876585 h 3877363"/>
              <a:gd name="connsiteX92" fmla="*/ 715061 w 4941484"/>
              <a:gd name="connsiteY92" fmla="*/ 3041189 h 3877363"/>
              <a:gd name="connsiteX93" fmla="*/ 689533 w 4941484"/>
              <a:gd name="connsiteY93" fmla="*/ 3016303 h 3877363"/>
              <a:gd name="connsiteX94" fmla="*/ 591802 w 4941484"/>
              <a:gd name="connsiteY94" fmla="*/ 2922608 h 3877363"/>
              <a:gd name="connsiteX95" fmla="*/ 508767 w 4941484"/>
              <a:gd name="connsiteY95" fmla="*/ 2838305 h 3877363"/>
              <a:gd name="connsiteX96" fmla="*/ 552090 w 4941484"/>
              <a:gd name="connsiteY96" fmla="*/ 2809867 h 3877363"/>
              <a:gd name="connsiteX97" fmla="*/ 493553 w 4941484"/>
              <a:gd name="connsiteY97" fmla="*/ 2729374 h 3877363"/>
              <a:gd name="connsiteX98" fmla="*/ 307375 w 4941484"/>
              <a:gd name="connsiteY98" fmla="*/ 2481294 h 3877363"/>
              <a:gd name="connsiteX99" fmla="*/ 225632 w 4941484"/>
              <a:gd name="connsiteY99" fmla="*/ 2426702 h 3877363"/>
              <a:gd name="connsiteX100" fmla="*/ 126095 w 4941484"/>
              <a:gd name="connsiteY100" fmla="*/ 2289331 h 3877363"/>
              <a:gd name="connsiteX101" fmla="*/ 111912 w 4941484"/>
              <a:gd name="connsiteY101" fmla="*/ 2257592 h 3877363"/>
              <a:gd name="connsiteX102" fmla="*/ 132284 w 4941484"/>
              <a:gd name="connsiteY102" fmla="*/ 2217216 h 3877363"/>
              <a:gd name="connsiteX103" fmla="*/ 147498 w 4941484"/>
              <a:gd name="connsiteY103" fmla="*/ 2176590 h 3877363"/>
              <a:gd name="connsiteX104" fmla="*/ 127642 w 4941484"/>
              <a:gd name="connsiteY104" fmla="*/ 2164655 h 3877363"/>
              <a:gd name="connsiteX105" fmla="*/ 31511 w 4941484"/>
              <a:gd name="connsiteY105" fmla="*/ 2164406 h 3877363"/>
              <a:gd name="connsiteX106" fmla="*/ 0 w 4941484"/>
              <a:gd name="connsiteY106" fmla="*/ 2144089 h 3877363"/>
              <a:gd name="connsiteX107" fmla="*/ 0 w 4941484"/>
              <a:gd name="connsiteY107" fmla="*/ 2144087 h 3877363"/>
              <a:gd name="connsiteX108" fmla="*/ 48510 w 4941484"/>
              <a:gd name="connsiteY108" fmla="*/ 2109967 h 3877363"/>
              <a:gd name="connsiteX109" fmla="*/ 74006 w 4941484"/>
              <a:gd name="connsiteY109" fmla="*/ 2066897 h 3877363"/>
              <a:gd name="connsiteX110" fmla="*/ 204486 w 4941484"/>
              <a:gd name="connsiteY110" fmla="*/ 1951871 h 3877363"/>
              <a:gd name="connsiteX111" fmla="*/ 263796 w 4941484"/>
              <a:gd name="connsiteY111" fmla="*/ 1870107 h 3877363"/>
              <a:gd name="connsiteX112" fmla="*/ 270759 w 4941484"/>
              <a:gd name="connsiteY112" fmla="*/ 1796979 h 3877363"/>
              <a:gd name="connsiteX113" fmla="*/ 387314 w 4941484"/>
              <a:gd name="connsiteY113" fmla="*/ 1753813 h 3877363"/>
              <a:gd name="connsiteX114" fmla="*/ 277721 w 4941484"/>
              <a:gd name="connsiteY114" fmla="*/ 1599175 h 3877363"/>
              <a:gd name="connsiteX115" fmla="*/ 266631 w 4941484"/>
              <a:gd name="connsiteY115" fmla="*/ 1567182 h 3877363"/>
              <a:gd name="connsiteX116" fmla="*/ 332387 w 4941484"/>
              <a:gd name="connsiteY116" fmla="*/ 1452664 h 3877363"/>
              <a:gd name="connsiteX117" fmla="*/ 343218 w 4941484"/>
              <a:gd name="connsiteY117" fmla="*/ 1434381 h 3877363"/>
              <a:gd name="connsiteX118" fmla="*/ 367457 w 4941484"/>
              <a:gd name="connsiteY118" fmla="*/ 1397816 h 3877363"/>
              <a:gd name="connsiteX119" fmla="*/ 437082 w 4941484"/>
              <a:gd name="connsiteY119" fmla="*/ 1388929 h 3877363"/>
              <a:gd name="connsiteX120" fmla="*/ 400981 w 4941484"/>
              <a:gd name="connsiteY120" fmla="*/ 1363030 h 3877363"/>
              <a:gd name="connsiteX121" fmla="*/ 330840 w 4941484"/>
              <a:gd name="connsiteY121" fmla="*/ 1275427 h 3877363"/>
              <a:gd name="connsiteX122" fmla="*/ 377515 w 4941484"/>
              <a:gd name="connsiteY122" fmla="*/ 1191633 h 3877363"/>
              <a:gd name="connsiteX123" fmla="*/ 380607 w 4941484"/>
              <a:gd name="connsiteY123" fmla="*/ 1145419 h 3877363"/>
              <a:gd name="connsiteX124" fmla="*/ 301959 w 4941484"/>
              <a:gd name="connsiteY124" fmla="*/ 1086257 h 3877363"/>
              <a:gd name="connsiteX125" fmla="*/ 242650 w 4941484"/>
              <a:gd name="connsiteY125" fmla="*/ 1062896 h 3877363"/>
              <a:gd name="connsiteX126" fmla="*/ 215316 w 4941484"/>
              <a:gd name="connsiteY126" fmla="*/ 1029379 h 3877363"/>
              <a:gd name="connsiteX127" fmla="*/ 247550 w 4941484"/>
              <a:gd name="connsiteY127" fmla="*/ 1001447 h 3877363"/>
              <a:gd name="connsiteX128" fmla="*/ 390667 w 4941484"/>
              <a:gd name="connsiteY128" fmla="*/ 934920 h 3877363"/>
              <a:gd name="connsiteX129" fmla="*/ 313563 w 4941484"/>
              <a:gd name="connsiteY129" fmla="*/ 879311 h 3877363"/>
              <a:gd name="connsiteX130" fmla="*/ 716608 w 4941484"/>
              <a:gd name="connsiteY130" fmla="*/ 617012 h 3877363"/>
              <a:gd name="connsiteX131" fmla="*/ 765346 w 4941484"/>
              <a:gd name="connsiteY131" fmla="*/ 576892 h 3877363"/>
              <a:gd name="connsiteX132" fmla="*/ 1023984 w 4941484"/>
              <a:gd name="connsiteY132" fmla="*/ 479640 h 3877363"/>
              <a:gd name="connsiteX133" fmla="*/ 1290101 w 4941484"/>
              <a:gd name="connsiteY133" fmla="*/ 410829 h 3877363"/>
              <a:gd name="connsiteX134" fmla="*/ 1105212 w 4941484"/>
              <a:gd name="connsiteY134" fmla="*/ 265586 h 3877363"/>
              <a:gd name="connsiteX135" fmla="*/ 1387575 w 4941484"/>
              <a:gd name="connsiteY135" fmla="*/ 231814 h 3877363"/>
              <a:gd name="connsiteX136" fmla="*/ 1415166 w 4941484"/>
              <a:gd name="connsiteY136" fmla="*/ 232831 h 3877363"/>
              <a:gd name="connsiteX137" fmla="*/ 1969579 w 4941484"/>
              <a:gd name="connsiteY137" fmla="*/ 210485 h 3877363"/>
              <a:gd name="connsiteX138" fmla="*/ 2764321 w 4941484"/>
              <a:gd name="connsiteY138" fmla="*/ 136340 h 3877363"/>
              <a:gd name="connsiteX139" fmla="*/ 3422137 w 4941484"/>
              <a:gd name="connsiteY139" fmla="*/ 91905 h 3877363"/>
              <a:gd name="connsiteX140" fmla="*/ 4122502 w 4941484"/>
              <a:gd name="connsiteY140" fmla="*/ 5572 h 3877363"/>
              <a:gd name="connsiteX141" fmla="*/ 4156023 w 4941484"/>
              <a:gd name="connsiteY141" fmla="*/ 17 h 38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941484" h="3877363">
                <a:moveTo>
                  <a:pt x="4156023" y="17"/>
                </a:moveTo>
                <a:cubicBezTo>
                  <a:pt x="4167305" y="-269"/>
                  <a:pt x="4178200" y="3160"/>
                  <a:pt x="4187225" y="16745"/>
                </a:cubicBezTo>
                <a:cubicBezTo>
                  <a:pt x="4139263" y="52547"/>
                  <a:pt x="4078148" y="39089"/>
                  <a:pt x="4013424" y="79463"/>
                </a:cubicBezTo>
                <a:cubicBezTo>
                  <a:pt x="4118633" y="66766"/>
                  <a:pt x="4201925" y="56609"/>
                  <a:pt x="4285215" y="46454"/>
                </a:cubicBezTo>
                <a:cubicBezTo>
                  <a:pt x="4286763" y="53563"/>
                  <a:pt x="4288309" y="60673"/>
                  <a:pt x="4289855" y="67782"/>
                </a:cubicBezTo>
                <a:cubicBezTo>
                  <a:pt x="4183358" y="82763"/>
                  <a:pt x="4084852" y="121359"/>
                  <a:pt x="3981190" y="148529"/>
                </a:cubicBezTo>
                <a:cubicBezTo>
                  <a:pt x="3990733" y="165289"/>
                  <a:pt x="4000273" y="161987"/>
                  <a:pt x="4008783" y="160972"/>
                </a:cubicBezTo>
                <a:cubicBezTo>
                  <a:pt x="4064224" y="154369"/>
                  <a:pt x="4119665" y="147768"/>
                  <a:pt x="4172785" y="129739"/>
                </a:cubicBezTo>
                <a:cubicBezTo>
                  <a:pt x="4184646" y="125675"/>
                  <a:pt x="4199087" y="125675"/>
                  <a:pt x="4205791" y="137864"/>
                </a:cubicBezTo>
                <a:cubicBezTo>
                  <a:pt x="4215333" y="155131"/>
                  <a:pt x="4201667" y="166304"/>
                  <a:pt x="4189547" y="175697"/>
                </a:cubicBezTo>
                <a:cubicBezTo>
                  <a:pt x="4168401" y="191949"/>
                  <a:pt x="4142873" y="187379"/>
                  <a:pt x="4118375" y="190425"/>
                </a:cubicBezTo>
                <a:cubicBezTo>
                  <a:pt x="4053136" y="198297"/>
                  <a:pt x="4021933" y="222927"/>
                  <a:pt x="4007492" y="279299"/>
                </a:cubicBezTo>
                <a:cubicBezTo>
                  <a:pt x="4064739" y="256445"/>
                  <a:pt x="4119924" y="284631"/>
                  <a:pt x="4175363" y="268633"/>
                </a:cubicBezTo>
                <a:cubicBezTo>
                  <a:pt x="4189805" y="264571"/>
                  <a:pt x="4212753" y="270664"/>
                  <a:pt x="4205019" y="290216"/>
                </a:cubicBezTo>
                <a:cubicBezTo>
                  <a:pt x="4197797" y="308499"/>
                  <a:pt x="4173816" y="321702"/>
                  <a:pt x="4216365" y="318148"/>
                </a:cubicBezTo>
                <a:cubicBezTo>
                  <a:pt x="4246793" y="315608"/>
                  <a:pt x="4306360" y="336176"/>
                  <a:pt x="4281347" y="341254"/>
                </a:cubicBezTo>
                <a:cubicBezTo>
                  <a:pt x="4249887" y="347603"/>
                  <a:pt x="4219200" y="356744"/>
                  <a:pt x="4179231" y="367154"/>
                </a:cubicBezTo>
                <a:cubicBezTo>
                  <a:pt x="4223327" y="384166"/>
                  <a:pt x="4255045" y="380611"/>
                  <a:pt x="4288309" y="367154"/>
                </a:cubicBezTo>
                <a:cubicBezTo>
                  <a:pt x="4328536" y="350903"/>
                  <a:pt x="4380884" y="331098"/>
                  <a:pt x="4413633" y="349381"/>
                </a:cubicBezTo>
                <a:cubicBezTo>
                  <a:pt x="4462627" y="376803"/>
                  <a:pt x="4503369" y="359536"/>
                  <a:pt x="4547207" y="354966"/>
                </a:cubicBezTo>
                <a:cubicBezTo>
                  <a:pt x="4636428" y="345570"/>
                  <a:pt x="4724877" y="329827"/>
                  <a:pt x="4814356" y="322211"/>
                </a:cubicBezTo>
                <a:cubicBezTo>
                  <a:pt x="4850199" y="319164"/>
                  <a:pt x="4888879" y="304691"/>
                  <a:pt x="4941484" y="324495"/>
                </a:cubicBezTo>
                <a:cubicBezTo>
                  <a:pt x="4703215" y="425810"/>
                  <a:pt x="4447413" y="419463"/>
                  <a:pt x="4234673" y="544899"/>
                </a:cubicBezTo>
                <a:cubicBezTo>
                  <a:pt x="4243699" y="556833"/>
                  <a:pt x="4289597" y="590858"/>
                  <a:pt x="4270775" y="593397"/>
                </a:cubicBezTo>
                <a:cubicBezTo>
                  <a:pt x="4217912" y="600761"/>
                  <a:pt x="4170981" y="625645"/>
                  <a:pt x="4122759" y="646212"/>
                </a:cubicBezTo>
                <a:cubicBezTo>
                  <a:pt x="4101871" y="655100"/>
                  <a:pt x="4076601" y="666781"/>
                  <a:pt x="4086400" y="698520"/>
                </a:cubicBezTo>
                <a:cubicBezTo>
                  <a:pt x="4104193" y="707407"/>
                  <a:pt x="4117344" y="694965"/>
                  <a:pt x="4132041" y="693950"/>
                </a:cubicBezTo>
                <a:cubicBezTo>
                  <a:pt x="4146997" y="692935"/>
                  <a:pt x="4180522" y="699535"/>
                  <a:pt x="4171237" y="703852"/>
                </a:cubicBezTo>
                <a:cubicBezTo>
                  <a:pt x="4128947" y="723405"/>
                  <a:pt x="4205019" y="770380"/>
                  <a:pt x="4154992" y="770380"/>
                </a:cubicBezTo>
                <a:cubicBezTo>
                  <a:pt x="4071186" y="770633"/>
                  <a:pt x="4026575" y="853919"/>
                  <a:pt x="3945863" y="856205"/>
                </a:cubicBezTo>
                <a:cubicBezTo>
                  <a:pt x="3932971" y="856458"/>
                  <a:pt x="3926781" y="871185"/>
                  <a:pt x="3927039" y="884136"/>
                </a:cubicBezTo>
                <a:cubicBezTo>
                  <a:pt x="3927039" y="899626"/>
                  <a:pt x="3938901" y="902418"/>
                  <a:pt x="3952052" y="903942"/>
                </a:cubicBezTo>
                <a:cubicBezTo>
                  <a:pt x="3972166" y="906226"/>
                  <a:pt x="3993053" y="884136"/>
                  <a:pt x="4019613" y="914098"/>
                </a:cubicBezTo>
                <a:cubicBezTo>
                  <a:pt x="3971907" y="931618"/>
                  <a:pt x="3924203" y="949140"/>
                  <a:pt x="3924977" y="1009319"/>
                </a:cubicBezTo>
                <a:cubicBezTo>
                  <a:pt x="3925234" y="1025569"/>
                  <a:pt x="3905378" y="1031663"/>
                  <a:pt x="3890421" y="1035726"/>
                </a:cubicBezTo>
                <a:cubicBezTo>
                  <a:pt x="3865667" y="1042329"/>
                  <a:pt x="3844781" y="1054009"/>
                  <a:pt x="3831370" y="1076608"/>
                </a:cubicBezTo>
                <a:cubicBezTo>
                  <a:pt x="3831630" y="1080925"/>
                  <a:pt x="3831887" y="1085495"/>
                  <a:pt x="3830339" y="1089050"/>
                </a:cubicBezTo>
                <a:cubicBezTo>
                  <a:pt x="3834723" y="1143642"/>
                  <a:pt x="3870823" y="1142118"/>
                  <a:pt x="3910793" y="1132978"/>
                </a:cubicBezTo>
                <a:cubicBezTo>
                  <a:pt x="3958498" y="1121805"/>
                  <a:pt x="4005688" y="1101491"/>
                  <a:pt x="4055971" y="1121043"/>
                </a:cubicBezTo>
                <a:cubicBezTo>
                  <a:pt x="3985057" y="1147197"/>
                  <a:pt x="3907956" y="1149228"/>
                  <a:pt x="3841428" y="1186555"/>
                </a:cubicBezTo>
                <a:cubicBezTo>
                  <a:pt x="4084852" y="1193411"/>
                  <a:pt x="4299913" y="1075591"/>
                  <a:pt x="4535860" y="1030395"/>
                </a:cubicBezTo>
                <a:cubicBezTo>
                  <a:pt x="4527867" y="1060610"/>
                  <a:pt x="4508785" y="1066704"/>
                  <a:pt x="4491508" y="1071275"/>
                </a:cubicBezTo>
                <a:cubicBezTo>
                  <a:pt x="4404349" y="1094129"/>
                  <a:pt x="4328023" y="1139581"/>
                  <a:pt x="4248597" y="1178936"/>
                </a:cubicBezTo>
                <a:cubicBezTo>
                  <a:pt x="4215849" y="1195188"/>
                  <a:pt x="4192124" y="1211440"/>
                  <a:pt x="4179749" y="1246481"/>
                </a:cubicBezTo>
                <a:cubicBezTo>
                  <a:pt x="4168658" y="1278221"/>
                  <a:pt x="4147256" y="1292948"/>
                  <a:pt x="4107545" y="1283806"/>
                </a:cubicBezTo>
                <a:cubicBezTo>
                  <a:pt x="4075312" y="1276188"/>
                  <a:pt x="4039985" y="1280251"/>
                  <a:pt x="4006204" y="1283045"/>
                </a:cubicBezTo>
                <a:cubicBezTo>
                  <a:pt x="3967266" y="1286092"/>
                  <a:pt x="3923686" y="1321895"/>
                  <a:pt x="3934259" y="1340431"/>
                </a:cubicBezTo>
                <a:cubicBezTo>
                  <a:pt x="3952309" y="1371917"/>
                  <a:pt x="3982480" y="1356174"/>
                  <a:pt x="4009298" y="1352619"/>
                </a:cubicBezTo>
                <a:cubicBezTo>
                  <a:pt x="4039727" y="1348303"/>
                  <a:pt x="4096198" y="1339415"/>
                  <a:pt x="4097230" y="1343224"/>
                </a:cubicBezTo>
                <a:cubicBezTo>
                  <a:pt x="4117087" y="1422193"/>
                  <a:pt x="4256851" y="1353382"/>
                  <a:pt x="4287021" y="1346270"/>
                </a:cubicBezTo>
                <a:cubicBezTo>
                  <a:pt x="4324668" y="1337384"/>
                  <a:pt x="4359995" y="1353635"/>
                  <a:pt x="4395839" y="1357443"/>
                </a:cubicBezTo>
                <a:cubicBezTo>
                  <a:pt x="4427815" y="1360998"/>
                  <a:pt x="4608581" y="1371917"/>
                  <a:pt x="4645969" y="1338398"/>
                </a:cubicBezTo>
                <a:cubicBezTo>
                  <a:pt x="4651127" y="1364552"/>
                  <a:pt x="4640297" y="1375217"/>
                  <a:pt x="4631270" y="1387152"/>
                </a:cubicBezTo>
                <a:cubicBezTo>
                  <a:pt x="4618636" y="1404164"/>
                  <a:pt x="4616571" y="1416099"/>
                  <a:pt x="4640555" y="1429556"/>
                </a:cubicBezTo>
                <a:cubicBezTo>
                  <a:pt x="4708890" y="1468154"/>
                  <a:pt x="4707856" y="1469422"/>
                  <a:pt x="4644165" y="1521730"/>
                </a:cubicBezTo>
                <a:cubicBezTo>
                  <a:pt x="4641069" y="1524015"/>
                  <a:pt x="4642359" y="1531633"/>
                  <a:pt x="4641844" y="1536712"/>
                </a:cubicBezTo>
                <a:cubicBezTo>
                  <a:pt x="4658605" y="1544836"/>
                  <a:pt x="4678203" y="1524523"/>
                  <a:pt x="4697799" y="1546361"/>
                </a:cubicBezTo>
                <a:cubicBezTo>
                  <a:pt x="4612447" y="1642341"/>
                  <a:pt x="4482224" y="1665955"/>
                  <a:pt x="4364379" y="1738070"/>
                </a:cubicBezTo>
                <a:cubicBezTo>
                  <a:pt x="4459789" y="1761938"/>
                  <a:pt x="4517037" y="1678652"/>
                  <a:pt x="4587175" y="1689317"/>
                </a:cubicBezTo>
                <a:cubicBezTo>
                  <a:pt x="4622246" y="1715471"/>
                  <a:pt x="4518068" y="1757368"/>
                  <a:pt x="4617346" y="1769810"/>
                </a:cubicBezTo>
                <a:cubicBezTo>
                  <a:pt x="4574281" y="1792663"/>
                  <a:pt x="4542306" y="1815006"/>
                  <a:pt x="4512653" y="1841415"/>
                </a:cubicBezTo>
                <a:cubicBezTo>
                  <a:pt x="4459789" y="1888644"/>
                  <a:pt x="4449475" y="1919623"/>
                  <a:pt x="4473973" y="1983103"/>
                </a:cubicBezTo>
                <a:cubicBezTo>
                  <a:pt x="4489961" y="2024746"/>
                  <a:pt x="4513427" y="2063089"/>
                  <a:pt x="4492798" y="2112602"/>
                </a:cubicBezTo>
                <a:cubicBezTo>
                  <a:pt x="4478357" y="2146628"/>
                  <a:pt x="4484030" y="2168972"/>
                  <a:pt x="4537665" y="2153737"/>
                </a:cubicBezTo>
                <a:cubicBezTo>
                  <a:pt x="4595427" y="2137485"/>
                  <a:pt x="4617087" y="2167956"/>
                  <a:pt x="4602648" y="2227627"/>
                </a:cubicBezTo>
                <a:cubicBezTo>
                  <a:pt x="4593365" y="2265970"/>
                  <a:pt x="4603165" y="2277649"/>
                  <a:pt x="4642875" y="2273333"/>
                </a:cubicBezTo>
                <a:cubicBezTo>
                  <a:pt x="4686713" y="2268509"/>
                  <a:pt x="4728487" y="2243370"/>
                  <a:pt x="4782639" y="2255559"/>
                </a:cubicBezTo>
                <a:cubicBezTo>
                  <a:pt x="4739318" y="2325134"/>
                  <a:pt x="4646743" y="2305328"/>
                  <a:pt x="4596201" y="2371602"/>
                </a:cubicBezTo>
                <a:cubicBezTo>
                  <a:pt x="4656542" y="2371854"/>
                  <a:pt x="4702700" y="2371602"/>
                  <a:pt x="4747311" y="2357127"/>
                </a:cubicBezTo>
                <a:cubicBezTo>
                  <a:pt x="4765878" y="2351286"/>
                  <a:pt x="4786251" y="2345194"/>
                  <a:pt x="4796563" y="2365252"/>
                </a:cubicBezTo>
                <a:cubicBezTo>
                  <a:pt x="4808683" y="2389375"/>
                  <a:pt x="4783671" y="2398516"/>
                  <a:pt x="4768455" y="2402832"/>
                </a:cubicBezTo>
                <a:cubicBezTo>
                  <a:pt x="4725649" y="2415021"/>
                  <a:pt x="4692901" y="2443968"/>
                  <a:pt x="4657573" y="2466566"/>
                </a:cubicBezTo>
                <a:cubicBezTo>
                  <a:pt x="4579956" y="2516082"/>
                  <a:pt x="4494859" y="2557470"/>
                  <a:pt x="4429103" y="2639233"/>
                </a:cubicBezTo>
                <a:cubicBezTo>
                  <a:pt x="4511879" y="2618411"/>
                  <a:pt x="4573509" y="2569913"/>
                  <a:pt x="4650355" y="2560010"/>
                </a:cubicBezTo>
                <a:cubicBezTo>
                  <a:pt x="4583823" y="2634409"/>
                  <a:pt x="4498213" y="2683415"/>
                  <a:pt x="4417243" y="2737500"/>
                </a:cubicBezTo>
                <a:cubicBezTo>
                  <a:pt x="4394035" y="2752735"/>
                  <a:pt x="4370569" y="2763146"/>
                  <a:pt x="4365411" y="2796409"/>
                </a:cubicBezTo>
                <a:cubicBezTo>
                  <a:pt x="4355353" y="2860905"/>
                  <a:pt x="4325183" y="2914228"/>
                  <a:pt x="4260717" y="2942666"/>
                </a:cubicBezTo>
                <a:cubicBezTo>
                  <a:pt x="4260202" y="2942922"/>
                  <a:pt x="4263811" y="2952571"/>
                  <a:pt x="4265875" y="2959171"/>
                </a:cubicBezTo>
                <a:cubicBezTo>
                  <a:pt x="4305328" y="2961204"/>
                  <a:pt x="4336529" y="2923115"/>
                  <a:pt x="4386814" y="2935557"/>
                </a:cubicBezTo>
                <a:cubicBezTo>
                  <a:pt x="4338592" y="2987356"/>
                  <a:pt x="4298365" y="3033825"/>
                  <a:pt x="4230031" y="3058455"/>
                </a:cubicBezTo>
                <a:cubicBezTo>
                  <a:pt x="4175363" y="3078006"/>
                  <a:pt x="4107803" y="3089433"/>
                  <a:pt x="4068091" y="3152912"/>
                </a:cubicBezTo>
                <a:cubicBezTo>
                  <a:pt x="4114249" y="3165356"/>
                  <a:pt x="4148546" y="3149613"/>
                  <a:pt x="4183101" y="3138440"/>
                </a:cubicBezTo>
                <a:cubicBezTo>
                  <a:pt x="4235963" y="3121173"/>
                  <a:pt x="4288309" y="3101622"/>
                  <a:pt x="4341172" y="3084354"/>
                </a:cubicBezTo>
                <a:cubicBezTo>
                  <a:pt x="4361286" y="3077753"/>
                  <a:pt x="4383205" y="3073181"/>
                  <a:pt x="4396097" y="3104668"/>
                </a:cubicBezTo>
                <a:cubicBezTo>
                  <a:pt x="4328793" y="3111271"/>
                  <a:pt x="4288567" y="3153929"/>
                  <a:pt x="4246278" y="3194048"/>
                </a:cubicBezTo>
                <a:cubicBezTo>
                  <a:pt x="4222552" y="3216647"/>
                  <a:pt x="4203213" y="3246864"/>
                  <a:pt x="4160408" y="3235438"/>
                </a:cubicBezTo>
                <a:cubicBezTo>
                  <a:pt x="4137972" y="3229344"/>
                  <a:pt x="4123791" y="3246355"/>
                  <a:pt x="4126113" y="3267177"/>
                </a:cubicBezTo>
                <a:cubicBezTo>
                  <a:pt x="4134621" y="3340561"/>
                  <a:pt x="4082274" y="3366206"/>
                  <a:pt x="4028123" y="3380425"/>
                </a:cubicBezTo>
                <a:cubicBezTo>
                  <a:pt x="3925491" y="3407087"/>
                  <a:pt x="3840137" y="3469805"/>
                  <a:pt x="3740344" y="3504084"/>
                </a:cubicBezTo>
                <a:cubicBezTo>
                  <a:pt x="3643386" y="3537348"/>
                  <a:pt x="3568347" y="3616317"/>
                  <a:pt x="3471133" y="3657707"/>
                </a:cubicBezTo>
                <a:cubicBezTo>
                  <a:pt x="3400734" y="3687670"/>
                  <a:pt x="3333431" y="3726265"/>
                  <a:pt x="3260969" y="3753434"/>
                </a:cubicBezTo>
                <a:cubicBezTo>
                  <a:pt x="3089490" y="3817676"/>
                  <a:pt x="2914657" y="3869222"/>
                  <a:pt x="2729767" y="3876585"/>
                </a:cubicBezTo>
                <a:cubicBezTo>
                  <a:pt x="2577110" y="3882426"/>
                  <a:pt x="1252970" y="3876841"/>
                  <a:pt x="715061" y="3041189"/>
                </a:cubicBezTo>
                <a:cubicBezTo>
                  <a:pt x="704746" y="3037125"/>
                  <a:pt x="693143" y="3026461"/>
                  <a:pt x="689533" y="3016303"/>
                </a:cubicBezTo>
                <a:cubicBezTo>
                  <a:pt x="672255" y="2968820"/>
                  <a:pt x="629965" y="2948253"/>
                  <a:pt x="591802" y="2922608"/>
                </a:cubicBezTo>
                <a:cubicBezTo>
                  <a:pt x="558279" y="2900009"/>
                  <a:pt x="522692" y="2876394"/>
                  <a:pt x="508767" y="2838305"/>
                </a:cubicBezTo>
                <a:cubicBezTo>
                  <a:pt x="490459" y="2787522"/>
                  <a:pt x="542548" y="2829165"/>
                  <a:pt x="552090" y="2809867"/>
                </a:cubicBezTo>
                <a:cubicBezTo>
                  <a:pt x="532234" y="2783460"/>
                  <a:pt x="501547" y="2759336"/>
                  <a:pt x="493553" y="2729374"/>
                </a:cubicBezTo>
                <a:cubicBezTo>
                  <a:pt x="464416" y="2621204"/>
                  <a:pt x="401496" y="2542489"/>
                  <a:pt x="307375" y="2481294"/>
                </a:cubicBezTo>
                <a:cubicBezTo>
                  <a:pt x="280299" y="2463774"/>
                  <a:pt x="262507" y="2431779"/>
                  <a:pt x="225632" y="2426702"/>
                </a:cubicBezTo>
                <a:cubicBezTo>
                  <a:pt x="143631" y="2415529"/>
                  <a:pt x="169417" y="2328180"/>
                  <a:pt x="126095" y="2289331"/>
                </a:cubicBezTo>
                <a:cubicBezTo>
                  <a:pt x="117843" y="2281966"/>
                  <a:pt x="110366" y="2267494"/>
                  <a:pt x="111912" y="2257592"/>
                </a:cubicBezTo>
                <a:cubicBezTo>
                  <a:pt x="114232" y="2243370"/>
                  <a:pt x="124033" y="2229913"/>
                  <a:pt x="132284" y="2217216"/>
                </a:cubicBezTo>
                <a:cubicBezTo>
                  <a:pt x="140794" y="2204521"/>
                  <a:pt x="153685" y="2193348"/>
                  <a:pt x="147498" y="2176590"/>
                </a:cubicBezTo>
                <a:cubicBezTo>
                  <a:pt x="144921" y="2169734"/>
                  <a:pt x="146723" y="2145866"/>
                  <a:pt x="127642" y="2164655"/>
                </a:cubicBezTo>
                <a:cubicBezTo>
                  <a:pt x="88382" y="2203315"/>
                  <a:pt x="61451" y="2185557"/>
                  <a:pt x="31511" y="2164406"/>
                </a:cubicBezTo>
                <a:lnTo>
                  <a:pt x="0" y="2144089"/>
                </a:lnTo>
                <a:lnTo>
                  <a:pt x="0" y="2144087"/>
                </a:lnTo>
                <a:lnTo>
                  <a:pt x="48510" y="2109967"/>
                </a:lnTo>
                <a:cubicBezTo>
                  <a:pt x="61822" y="2098192"/>
                  <a:pt x="71299" y="2084925"/>
                  <a:pt x="74006" y="2066897"/>
                </a:cubicBezTo>
                <a:cubicBezTo>
                  <a:pt x="85094" y="1992498"/>
                  <a:pt x="132540" y="1958473"/>
                  <a:pt x="204486" y="1951871"/>
                </a:cubicBezTo>
                <a:cubicBezTo>
                  <a:pt x="177926" y="1880012"/>
                  <a:pt x="177926" y="1880012"/>
                  <a:pt x="263796" y="1870107"/>
                </a:cubicBezTo>
                <a:cubicBezTo>
                  <a:pt x="230788" y="1824403"/>
                  <a:pt x="230788" y="1812722"/>
                  <a:pt x="270759" y="1796979"/>
                </a:cubicBezTo>
                <a:cubicBezTo>
                  <a:pt x="309181" y="1781998"/>
                  <a:pt x="351727" y="1776919"/>
                  <a:pt x="387314" y="1753813"/>
                </a:cubicBezTo>
                <a:cubicBezTo>
                  <a:pt x="354564" y="1695412"/>
                  <a:pt x="345282" y="1627615"/>
                  <a:pt x="277721" y="1599175"/>
                </a:cubicBezTo>
                <a:cubicBezTo>
                  <a:pt x="267148" y="1594859"/>
                  <a:pt x="259929" y="1577338"/>
                  <a:pt x="266631" y="1567182"/>
                </a:cubicBezTo>
                <a:cubicBezTo>
                  <a:pt x="291129" y="1530364"/>
                  <a:pt x="256059" y="1460535"/>
                  <a:pt x="332387" y="1452664"/>
                </a:cubicBezTo>
                <a:cubicBezTo>
                  <a:pt x="341929" y="1451902"/>
                  <a:pt x="350697" y="1444284"/>
                  <a:pt x="343218" y="1434381"/>
                </a:cubicBezTo>
                <a:cubicBezTo>
                  <a:pt x="317430" y="1399848"/>
                  <a:pt x="348633" y="1402133"/>
                  <a:pt x="367457" y="1397816"/>
                </a:cubicBezTo>
                <a:cubicBezTo>
                  <a:pt x="390151" y="1392485"/>
                  <a:pt x="415936" y="1407720"/>
                  <a:pt x="437082" y="1388929"/>
                </a:cubicBezTo>
                <a:cubicBezTo>
                  <a:pt x="432181" y="1369123"/>
                  <a:pt x="413874" y="1369377"/>
                  <a:pt x="400981" y="1363030"/>
                </a:cubicBezTo>
                <a:cubicBezTo>
                  <a:pt x="363332" y="1344747"/>
                  <a:pt x="332645" y="1322911"/>
                  <a:pt x="330840" y="1275427"/>
                </a:cubicBezTo>
                <a:cubicBezTo>
                  <a:pt x="329552" y="1237085"/>
                  <a:pt x="325425" y="1203314"/>
                  <a:pt x="377515" y="1191633"/>
                </a:cubicBezTo>
                <a:cubicBezTo>
                  <a:pt x="399175" y="1186808"/>
                  <a:pt x="392985" y="1159132"/>
                  <a:pt x="380607" y="1145419"/>
                </a:cubicBezTo>
                <a:cubicBezTo>
                  <a:pt x="358431" y="1121043"/>
                  <a:pt x="340124" y="1088542"/>
                  <a:pt x="301959" y="1086257"/>
                </a:cubicBezTo>
                <a:cubicBezTo>
                  <a:pt x="278751" y="1084734"/>
                  <a:pt x="260958" y="1074575"/>
                  <a:pt x="242650" y="1062896"/>
                </a:cubicBezTo>
                <a:cubicBezTo>
                  <a:pt x="229500" y="1054515"/>
                  <a:pt x="213769" y="1047406"/>
                  <a:pt x="215316" y="1029379"/>
                </a:cubicBezTo>
                <a:cubicBezTo>
                  <a:pt x="216863" y="1012112"/>
                  <a:pt x="232076" y="1005002"/>
                  <a:pt x="247550" y="1001447"/>
                </a:cubicBezTo>
                <a:cubicBezTo>
                  <a:pt x="299124" y="990021"/>
                  <a:pt x="347601" y="973262"/>
                  <a:pt x="390667" y="934920"/>
                </a:cubicBezTo>
                <a:cubicBezTo>
                  <a:pt x="362042" y="914607"/>
                  <a:pt x="334709" y="899879"/>
                  <a:pt x="313563" y="879311"/>
                </a:cubicBezTo>
                <a:cubicBezTo>
                  <a:pt x="262507" y="829544"/>
                  <a:pt x="694948" y="672875"/>
                  <a:pt x="716608" y="617012"/>
                </a:cubicBezTo>
                <a:cubicBezTo>
                  <a:pt x="723312" y="599745"/>
                  <a:pt x="746262" y="581971"/>
                  <a:pt x="765346" y="576892"/>
                </a:cubicBezTo>
                <a:cubicBezTo>
                  <a:pt x="854824" y="553024"/>
                  <a:pt x="932441" y="499446"/>
                  <a:pt x="1023984" y="479640"/>
                </a:cubicBezTo>
                <a:cubicBezTo>
                  <a:pt x="1110369" y="460851"/>
                  <a:pt x="1195465" y="435712"/>
                  <a:pt x="1290101" y="410829"/>
                </a:cubicBezTo>
                <a:cubicBezTo>
                  <a:pt x="1232082" y="348364"/>
                  <a:pt x="1129193" y="355728"/>
                  <a:pt x="1105212" y="265586"/>
                </a:cubicBezTo>
                <a:cubicBezTo>
                  <a:pt x="1198817" y="242225"/>
                  <a:pt x="1297320" y="268888"/>
                  <a:pt x="1387575" y="231814"/>
                </a:cubicBezTo>
                <a:cubicBezTo>
                  <a:pt x="1395311" y="228514"/>
                  <a:pt x="1405884" y="231814"/>
                  <a:pt x="1415166" y="232831"/>
                </a:cubicBezTo>
                <a:cubicBezTo>
                  <a:pt x="1601088" y="252636"/>
                  <a:pt x="1786236" y="235371"/>
                  <a:pt x="1969579" y="210485"/>
                </a:cubicBezTo>
                <a:cubicBezTo>
                  <a:pt x="2233634" y="174938"/>
                  <a:pt x="2498720" y="152338"/>
                  <a:pt x="2764321" y="136340"/>
                </a:cubicBezTo>
                <a:cubicBezTo>
                  <a:pt x="2983766" y="123136"/>
                  <a:pt x="3203724" y="117297"/>
                  <a:pt x="3422137" y="91905"/>
                </a:cubicBezTo>
                <a:cubicBezTo>
                  <a:pt x="3655763" y="64736"/>
                  <a:pt x="3889131" y="34011"/>
                  <a:pt x="4122502" y="5572"/>
                </a:cubicBezTo>
                <a:cubicBezTo>
                  <a:pt x="4133074" y="4301"/>
                  <a:pt x="4144742" y="302"/>
                  <a:pt x="4156023" y="17"/>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5248656" y="4224528"/>
            <a:ext cx="6108192" cy="1463040"/>
          </a:xfrm>
        </p:spPr>
        <p:txBody>
          <a:bodyPr rtlCol="0" anchor="b">
            <a:normAutofit/>
          </a:bodyPr>
          <a:lstStyle>
            <a:lvl1pPr algn="r">
              <a:defRPr sz="4800"/>
            </a:lvl1pPr>
          </a:lstStyle>
          <a:p>
            <a:pPr rtl="0"/>
            <a:r>
              <a:rPr lang="nl-NL" noProof="0"/>
              <a:t>Titel hier</a:t>
            </a:r>
          </a:p>
        </p:txBody>
      </p:sp>
      <p:sp>
        <p:nvSpPr>
          <p:cNvPr id="18" name="Subtitel 2">
            <a:extLst>
              <a:ext uri="{FF2B5EF4-FFF2-40B4-BE49-F238E27FC236}">
                <a16:creationId xmlns:a16="http://schemas.microsoft.com/office/drawing/2014/main" id="{54E3CDD9-A6EF-4C93-B9CA-1472D152EE62}"/>
              </a:ext>
            </a:extLst>
          </p:cNvPr>
          <p:cNvSpPr>
            <a:spLocks noGrp="1"/>
          </p:cNvSpPr>
          <p:nvPr>
            <p:ph type="subTitle" idx="1" hasCustomPrompt="1"/>
          </p:nvPr>
        </p:nvSpPr>
        <p:spPr>
          <a:xfrm>
            <a:off x="5065776" y="5724144"/>
            <a:ext cx="6291072" cy="649224"/>
          </a:xfrm>
        </p:spPr>
        <p:txBody>
          <a:bodyPr rtlCol="0"/>
          <a:lstStyle>
            <a:lvl1pPr marL="0" indent="0" algn="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Subtitel</a:t>
            </a:r>
          </a:p>
        </p:txBody>
      </p:sp>
    </p:spTree>
    <p:extLst>
      <p:ext uri="{BB962C8B-B14F-4D97-AF65-F5344CB8AC3E}">
        <p14:creationId xmlns:p14="http://schemas.microsoft.com/office/powerpoint/2010/main" val="449278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7" name="Vrije vorm: Vorm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011680"/>
            <a:ext cx="1051560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a:extLst>
              <a:ext uri="{FF2B5EF4-FFF2-40B4-BE49-F238E27FC236}">
                <a16:creationId xmlns:a16="http://schemas.microsoft.com/office/drawing/2014/main" id="{70BAE770-8363-44CD-8A22-AB26C5C5361B}"/>
              </a:ext>
            </a:extLst>
          </p:cNvPr>
          <p:cNvSpPr>
            <a:spLocks noGrp="1"/>
          </p:cNvSpPr>
          <p:nvPr>
            <p:ph type="dt" sz="half" idx="10"/>
          </p:nvPr>
        </p:nvSpPr>
        <p:spPr/>
        <p:txBody>
          <a:bodyPr rtlCol="0"/>
          <a:lstStyle/>
          <a:p>
            <a:pPr rtl="0"/>
            <a:r>
              <a:rPr lang="nl-NL" noProof="0"/>
              <a:t>3-9-20XX</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p:txBody>
          <a:bodyPr rtlCol="0"/>
          <a:lstStyle/>
          <a:p>
            <a:pPr rtl="0"/>
            <a:r>
              <a:rPr lang="nl-NL" noProof="0"/>
              <a:t>Presentatietitel</a:t>
            </a:r>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pPr rtl="0"/>
            <a:fld id="{B9713C8C-8E70-45D5-AE59-23E60168254E}" type="slidenum">
              <a:rPr lang="nl-NL" noProof="0" smtClean="0"/>
              <a:t>‹nr.›</a:t>
            </a:fld>
            <a:endParaRPr lang="nl-NL" noProof="0"/>
          </a:p>
        </p:txBody>
      </p:sp>
    </p:spTree>
    <p:extLst>
      <p:ext uri="{BB962C8B-B14F-4D97-AF65-F5344CB8AC3E}">
        <p14:creationId xmlns:p14="http://schemas.microsoft.com/office/powerpoint/2010/main" val="2564276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itaat">
    <p:spTree>
      <p:nvGrpSpPr>
        <p:cNvPr id="1" name=""/>
        <p:cNvGrpSpPr/>
        <p:nvPr/>
      </p:nvGrpSpPr>
      <p:grpSpPr>
        <a:xfrm>
          <a:off x="0" y="0"/>
          <a:ext cx="0" cy="0"/>
          <a:chOff x="0" y="0"/>
          <a:chExt cx="0" cy="0"/>
        </a:xfrm>
      </p:grpSpPr>
      <p:sp>
        <p:nvSpPr>
          <p:cNvPr id="6" name="Afbeelding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3328416" y="2002536"/>
            <a:ext cx="5541264" cy="2148840"/>
          </a:xfrm>
        </p:spPr>
        <p:txBody>
          <a:bodyPr rtlCol="0" anchor="b">
            <a:normAutofit/>
          </a:bodyPr>
          <a:lstStyle>
            <a:lvl1pPr algn="ctr">
              <a:defRPr sz="3600">
                <a:solidFill>
                  <a:schemeClr val="bg1"/>
                </a:solidFill>
                <a:latin typeface="+mn-lt"/>
              </a:defRPr>
            </a:lvl1pPr>
          </a:lstStyle>
          <a:p>
            <a:pPr rtl="0"/>
            <a:r>
              <a:rPr lang="nl-NL" noProof="0"/>
              <a:t>Klik om de titelstijl van het model te bewerken</a:t>
            </a:r>
          </a:p>
        </p:txBody>
      </p:sp>
      <p:sp>
        <p:nvSpPr>
          <p:cNvPr id="3" name="Tijdelijke aanduiding voor datum 2">
            <a:extLst>
              <a:ext uri="{FF2B5EF4-FFF2-40B4-BE49-F238E27FC236}">
                <a16:creationId xmlns:a16="http://schemas.microsoft.com/office/drawing/2014/main" id="{DA33410F-8A90-47F6-BD39-4AC0E4358351}"/>
              </a:ext>
            </a:extLst>
          </p:cNvPr>
          <p:cNvSpPr>
            <a:spLocks noGrp="1"/>
          </p:cNvSpPr>
          <p:nvPr>
            <p:ph type="dt" sz="half" idx="10"/>
          </p:nvPr>
        </p:nvSpPr>
        <p:spPr/>
        <p:txBody>
          <a:bodyPr rtlCol="0"/>
          <a:lstStyle/>
          <a:p>
            <a:pPr rtl="0"/>
            <a:r>
              <a:rPr lang="nl-NL" noProof="0"/>
              <a:t>3-9-20XX</a:t>
            </a:r>
          </a:p>
        </p:txBody>
      </p:sp>
      <p:sp>
        <p:nvSpPr>
          <p:cNvPr id="4" name="Tijdelijke aanduiding voor voettekst 3">
            <a:extLst>
              <a:ext uri="{FF2B5EF4-FFF2-40B4-BE49-F238E27FC236}">
                <a16:creationId xmlns:a16="http://schemas.microsoft.com/office/drawing/2014/main" id="{D1D819A9-F8DE-4E5C-AFC3-E0105ACD8295}"/>
              </a:ext>
            </a:extLst>
          </p:cNvPr>
          <p:cNvSpPr>
            <a:spLocks noGrp="1"/>
          </p:cNvSpPr>
          <p:nvPr>
            <p:ph type="ftr" sz="quarter" idx="11"/>
          </p:nvPr>
        </p:nvSpPr>
        <p:spPr/>
        <p:txBody>
          <a:bodyPr rtlCol="0"/>
          <a:lstStyle/>
          <a:p>
            <a:pPr rtl="0"/>
            <a:r>
              <a:rPr lang="nl-NL" noProof="0"/>
              <a:t>Presentatietitel</a:t>
            </a:r>
          </a:p>
        </p:txBody>
      </p:sp>
      <p:sp>
        <p:nvSpPr>
          <p:cNvPr id="5" name="Tijdelijke aanduiding voor dianumm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rtlCol="0"/>
          <a:lstStyle/>
          <a:p>
            <a:pPr rtl="0"/>
            <a:fld id="{B9713C8C-8E70-45D5-AE59-23E60168254E}"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B993D08-8A5D-4511-89F2-22508AFAC62D}"/>
              </a:ext>
            </a:extLst>
          </p:cNvPr>
          <p:cNvSpPr>
            <a:spLocks noGrp="1"/>
          </p:cNvSpPr>
          <p:nvPr>
            <p:ph type="body" sz="quarter" idx="13" hasCustomPrompt="1"/>
          </p:nvPr>
        </p:nvSpPr>
        <p:spPr>
          <a:xfrm>
            <a:off x="3877056" y="4297680"/>
            <a:ext cx="4434840" cy="1188720"/>
          </a:xfrm>
        </p:spPr>
        <p:txBody>
          <a:bodyPr rtlCol="0"/>
          <a:lstStyle>
            <a:lvl1pPr marL="0" indent="0" algn="ctr">
              <a:buNone/>
              <a:defRPr sz="2400">
                <a:solidFill>
                  <a:schemeClr val="bg1"/>
                </a:solidFill>
                <a:latin typeface="+mj-lt"/>
              </a:defRPr>
            </a:lvl1pPr>
          </a:lstStyle>
          <a:p>
            <a:pPr lvl="0" rtl="0"/>
            <a:r>
              <a:rPr lang="nl-NL" noProof="0"/>
              <a:t>Klik om de tekststijlen van het model te bewerken</a:t>
            </a:r>
          </a:p>
        </p:txBody>
      </p:sp>
    </p:spTree>
    <p:extLst>
      <p:ext uri="{BB962C8B-B14F-4D97-AF65-F5344CB8AC3E}">
        <p14:creationId xmlns:p14="http://schemas.microsoft.com/office/powerpoint/2010/main" val="549253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1" name="Tijdelijke aanduiding voor afbeelding 30">
            <a:extLst>
              <a:ext uri="{FF2B5EF4-FFF2-40B4-BE49-F238E27FC236}">
                <a16:creationId xmlns:a16="http://schemas.microsoft.com/office/drawing/2014/main" id="{740F3399-4083-4642-9BB0-A990D21E7031}"/>
              </a:ext>
            </a:extLst>
          </p:cNvPr>
          <p:cNvSpPr>
            <a:spLocks noGrp="1"/>
          </p:cNvSpPr>
          <p:nvPr>
            <p:ph type="pic" sz="quarter" idx="13"/>
          </p:nvPr>
        </p:nvSpPr>
        <p:spPr>
          <a:xfrm>
            <a:off x="328398" y="2204789"/>
            <a:ext cx="2053232" cy="1662194"/>
          </a:xfrm>
          <a:custGeom>
            <a:avLst/>
            <a:gdLst>
              <a:gd name="connsiteX0" fmla="*/ 1747 w 2053232"/>
              <a:gd name="connsiteY0" fmla="*/ 969110 h 1662194"/>
              <a:gd name="connsiteX1" fmla="*/ 2600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4 w 2053232"/>
              <a:gd name="connsiteY14" fmla="*/ 435072 h 1662194"/>
              <a:gd name="connsiteX15" fmla="*/ 1710506 w 2053232"/>
              <a:gd name="connsiteY15" fmla="*/ 428699 h 1662194"/>
              <a:gd name="connsiteX16" fmla="*/ 1709192 w 2053232"/>
              <a:gd name="connsiteY16" fmla="*/ 427290 h 1662194"/>
              <a:gd name="connsiteX17" fmla="*/ 1602978 w 2053232"/>
              <a:gd name="connsiteY17" fmla="*/ 260909 h 1662194"/>
              <a:gd name="connsiteX18" fmla="*/ 1531109 w 2053232"/>
              <a:gd name="connsiteY18" fmla="*/ 324503 h 1662194"/>
              <a:gd name="connsiteX19" fmla="*/ 1532534 w 2053232"/>
              <a:gd name="connsiteY19" fmla="*/ 325909 h 1662194"/>
              <a:gd name="connsiteX20" fmla="*/ 1602978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8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6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4 w 2053232"/>
              <a:gd name="connsiteY53" fmla="*/ 394989 h 1662194"/>
              <a:gd name="connsiteX54" fmla="*/ 1534274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8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8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80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4 w 2053232"/>
              <a:gd name="connsiteY84" fmla="*/ 398100 h 1662194"/>
              <a:gd name="connsiteX85" fmla="*/ 1757954 w 2053232"/>
              <a:gd name="connsiteY85" fmla="*/ 386885 h 1662194"/>
              <a:gd name="connsiteX86" fmla="*/ 1812738 w 2053232"/>
              <a:gd name="connsiteY86" fmla="*/ 333679 h 1662194"/>
              <a:gd name="connsiteX87" fmla="*/ 1849624 w 2053232"/>
              <a:gd name="connsiteY87" fmla="*/ 295005 h 1662194"/>
              <a:gd name="connsiteX88" fmla="*/ 1852870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10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8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1 w 2053232"/>
              <a:gd name="connsiteY104" fmla="*/ 444105 h 1662194"/>
              <a:gd name="connsiteX105" fmla="*/ 1777136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9 w 2053232"/>
              <a:gd name="connsiteY138" fmla="*/ 1207997 h 1662194"/>
              <a:gd name="connsiteX139" fmla="*/ 1853632 w 2053232"/>
              <a:gd name="connsiteY139" fmla="*/ 1277417 h 1662194"/>
              <a:gd name="connsiteX140" fmla="*/ 1857097 w 2053232"/>
              <a:gd name="connsiteY140" fmla="*/ 1285053 h 1662194"/>
              <a:gd name="connsiteX141" fmla="*/ 1909020 w 2053232"/>
              <a:gd name="connsiteY141" fmla="*/ 1272282 h 1662194"/>
              <a:gd name="connsiteX142" fmla="*/ 1848099 w 2053232"/>
              <a:gd name="connsiteY142" fmla="*/ 1331631 h 1662194"/>
              <a:gd name="connsiteX143" fmla="*/ 1782898 w 2053232"/>
              <a:gd name="connsiteY143" fmla="*/ 1377919 h 1662194"/>
              <a:gd name="connsiteX144" fmla="*/ 1832839 w 2053232"/>
              <a:gd name="connsiteY144" fmla="*/ 1369576 h 1662194"/>
              <a:gd name="connsiteX145" fmla="*/ 1899110 w 2053232"/>
              <a:gd name="connsiteY145" fmla="*/ 1342149 h 1662194"/>
              <a:gd name="connsiteX146" fmla="*/ 1924893 w 2053232"/>
              <a:gd name="connsiteY146" fmla="*/ 1350730 h 1662194"/>
              <a:gd name="connsiteX147" fmla="*/ 1864819 w 2053232"/>
              <a:gd name="connsiteY147" fmla="*/ 1394423 h 1662194"/>
              <a:gd name="connsiteX148" fmla="*/ 1829716 w 2053232"/>
              <a:gd name="connsiteY148" fmla="*/ 1414866 h 1662194"/>
              <a:gd name="connsiteX149" fmla="*/ 1816667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7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8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2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8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8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40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600"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8" y="430816"/>
                  <a:pt x="1701204" y="434343"/>
                  <a:pt x="1697211" y="437869"/>
                </a:cubicBezTo>
                <a:cubicBezTo>
                  <a:pt x="1699608" y="436940"/>
                  <a:pt x="1702226" y="436004"/>
                  <a:pt x="1704734" y="435072"/>
                </a:cubicBezTo>
                <a:cubicBezTo>
                  <a:pt x="1706622" y="432949"/>
                  <a:pt x="1708638" y="430943"/>
                  <a:pt x="1710506" y="428699"/>
                </a:cubicBezTo>
                <a:cubicBezTo>
                  <a:pt x="1710105" y="428228"/>
                  <a:pt x="1709594" y="427761"/>
                  <a:pt x="1709192" y="427290"/>
                </a:cubicBezTo>
                <a:close/>
                <a:moveTo>
                  <a:pt x="1602978" y="260909"/>
                </a:moveTo>
                <a:cubicBezTo>
                  <a:pt x="1579015" y="282067"/>
                  <a:pt x="1555072" y="303345"/>
                  <a:pt x="1531109" y="324503"/>
                </a:cubicBezTo>
                <a:cubicBezTo>
                  <a:pt x="1531621" y="324970"/>
                  <a:pt x="1532023" y="325441"/>
                  <a:pt x="1532534" y="325909"/>
                </a:cubicBezTo>
                <a:cubicBezTo>
                  <a:pt x="1559602" y="307796"/>
                  <a:pt x="1584734" y="287810"/>
                  <a:pt x="1602978"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2"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6"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8"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8"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6"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2" y="308200"/>
                  <a:pt x="1646666" y="310801"/>
                </a:cubicBezTo>
                <a:cubicBezTo>
                  <a:pt x="1626127" y="342988"/>
                  <a:pt x="1600235" y="370389"/>
                  <a:pt x="1571164" y="394989"/>
                </a:cubicBezTo>
                <a:cubicBezTo>
                  <a:pt x="1559311" y="404958"/>
                  <a:pt x="1546947" y="414460"/>
                  <a:pt x="1534274"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8" y="191769"/>
                  <a:pt x="1785353" y="183058"/>
                </a:cubicBezTo>
                <a:cubicBezTo>
                  <a:pt x="1789677" y="179520"/>
                  <a:pt x="1794273" y="176336"/>
                  <a:pt x="1800878" y="176962"/>
                </a:cubicBezTo>
                <a:cubicBezTo>
                  <a:pt x="1803457" y="177238"/>
                  <a:pt x="1806420" y="177866"/>
                  <a:pt x="1807769" y="180970"/>
                </a:cubicBezTo>
                <a:cubicBezTo>
                  <a:pt x="1809009" y="184077"/>
                  <a:pt x="1806921" y="185602"/>
                  <a:pt x="1805034" y="186998"/>
                </a:cubicBezTo>
                <a:cubicBezTo>
                  <a:pt x="1804539" y="187378"/>
                  <a:pt x="1804063" y="187878"/>
                  <a:pt x="1803514" y="187897"/>
                </a:cubicBezTo>
                <a:cubicBezTo>
                  <a:pt x="1793193" y="188971"/>
                  <a:pt x="1792156" y="198213"/>
                  <a:pt x="1788211" y="205008"/>
                </a:cubicBezTo>
                <a:cubicBezTo>
                  <a:pt x="1786982" y="207109"/>
                  <a:pt x="1787182" y="209161"/>
                  <a:pt x="1789190" y="211516"/>
                </a:cubicBezTo>
                <a:cubicBezTo>
                  <a:pt x="1792806" y="215755"/>
                  <a:pt x="1791010" y="217754"/>
                  <a:pt x="1787239" y="219092"/>
                </a:cubicBezTo>
                <a:cubicBezTo>
                  <a:pt x="1783469" y="220431"/>
                  <a:pt x="1779242" y="220936"/>
                  <a:pt x="1775377" y="223853"/>
                </a:cubicBezTo>
                <a:cubicBezTo>
                  <a:pt x="1782527" y="225913"/>
                  <a:pt x="1786886"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8"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70" y="174142"/>
                  <a:pt x="1847751" y="176838"/>
                  <a:pt x="1847180" y="179643"/>
                </a:cubicBezTo>
                <a:cubicBezTo>
                  <a:pt x="1846093" y="184162"/>
                  <a:pt x="1846470" y="188874"/>
                  <a:pt x="1850416" y="193102"/>
                </a:cubicBezTo>
                <a:cubicBezTo>
                  <a:pt x="1853303" y="196154"/>
                  <a:pt x="1853391"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6" y="271930"/>
                  <a:pt x="1811727" y="299794"/>
                  <a:pt x="1794161" y="326066"/>
                </a:cubicBezTo>
                <a:cubicBezTo>
                  <a:pt x="1776777" y="352090"/>
                  <a:pt x="1756361" y="375551"/>
                  <a:pt x="1734264" y="398100"/>
                </a:cubicBezTo>
                <a:cubicBezTo>
                  <a:pt x="1741291" y="397137"/>
                  <a:pt x="1749842" y="392367"/>
                  <a:pt x="1757954" y="386885"/>
                </a:cubicBezTo>
                <a:cubicBezTo>
                  <a:pt x="1779364" y="372233"/>
                  <a:pt x="1795859" y="352780"/>
                  <a:pt x="1812738" y="333679"/>
                </a:cubicBezTo>
                <a:cubicBezTo>
                  <a:pt x="1824521" y="320320"/>
                  <a:pt x="1835922" y="306611"/>
                  <a:pt x="1849624" y="295005"/>
                </a:cubicBezTo>
                <a:cubicBezTo>
                  <a:pt x="1851199" y="293741"/>
                  <a:pt x="1852171" y="292134"/>
                  <a:pt x="1852870"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10" y="342707"/>
                </a:cubicBezTo>
                <a:cubicBezTo>
                  <a:pt x="1819675" y="355613"/>
                  <a:pt x="1808202" y="369566"/>
                  <a:pt x="1798281" y="385043"/>
                </a:cubicBezTo>
                <a:cubicBezTo>
                  <a:pt x="1805958" y="377395"/>
                  <a:pt x="1813617" y="369627"/>
                  <a:pt x="1821404" y="361975"/>
                </a:cubicBezTo>
                <a:cubicBezTo>
                  <a:pt x="1827267" y="356205"/>
                  <a:pt x="1833386" y="350669"/>
                  <a:pt x="1839377" y="345017"/>
                </a:cubicBezTo>
                <a:cubicBezTo>
                  <a:pt x="1840825" y="343635"/>
                  <a:pt x="1842364" y="342130"/>
                  <a:pt x="1844941" y="343860"/>
                </a:cubicBezTo>
                <a:cubicBezTo>
                  <a:pt x="1847262" y="345357"/>
                  <a:pt x="1847277" y="347658"/>
                  <a:pt x="1847164" y="349842"/>
                </a:cubicBezTo>
                <a:cubicBezTo>
                  <a:pt x="1846804" y="358455"/>
                  <a:pt x="1843225" y="365480"/>
                  <a:pt x="1838441" y="371820"/>
                </a:cubicBezTo>
                <a:cubicBezTo>
                  <a:pt x="1832630" y="379404"/>
                  <a:pt x="1826435" y="386639"/>
                  <a:pt x="1820021" y="393881"/>
                </a:cubicBezTo>
                <a:cubicBezTo>
                  <a:pt x="1827745" y="391683"/>
                  <a:pt x="1835469" y="389484"/>
                  <a:pt x="1843248" y="387648"/>
                </a:cubicBezTo>
                <a:cubicBezTo>
                  <a:pt x="1841726" y="401751"/>
                  <a:pt x="1833689" y="404808"/>
                  <a:pt x="1826441" y="407232"/>
                </a:cubicBezTo>
                <a:cubicBezTo>
                  <a:pt x="1816649" y="410348"/>
                  <a:pt x="1807403" y="414172"/>
                  <a:pt x="1798340" y="418475"/>
                </a:cubicBezTo>
                <a:cubicBezTo>
                  <a:pt x="1794877" y="422589"/>
                  <a:pt x="1791395" y="426583"/>
                  <a:pt x="1788058" y="430814"/>
                </a:cubicBezTo>
                <a:cubicBezTo>
                  <a:pt x="1784630" y="435169"/>
                  <a:pt x="1781423" y="439516"/>
                  <a:pt x="1778251" y="444105"/>
                </a:cubicBezTo>
                <a:cubicBezTo>
                  <a:pt x="1775995" y="447452"/>
                  <a:pt x="1773119" y="450334"/>
                  <a:pt x="1777136" y="455772"/>
                </a:cubicBezTo>
                <a:cubicBezTo>
                  <a:pt x="1778943" y="458255"/>
                  <a:pt x="1771677" y="472309"/>
                  <a:pt x="1768840" y="473253"/>
                </a:cubicBezTo>
                <a:cubicBezTo>
                  <a:pt x="1768419" y="473388"/>
                  <a:pt x="1767998" y="473524"/>
                  <a:pt x="1767669" y="473535"/>
                </a:cubicBezTo>
                <a:cubicBezTo>
                  <a:pt x="1761228" y="473267"/>
                  <a:pt x="1760418"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8" y="509237"/>
                  <a:pt x="1908392" y="514224"/>
                  <a:pt x="1905273" y="519902"/>
                </a:cubicBezTo>
                <a:cubicBezTo>
                  <a:pt x="1900853" y="527925"/>
                  <a:pt x="1900807" y="533498"/>
                  <a:pt x="1912288" y="539411"/>
                </a:cubicBezTo>
                <a:cubicBezTo>
                  <a:pt x="1945159" y="556233"/>
                  <a:pt x="1944920" y="556847"/>
                  <a:pt x="1920238" y="582026"/>
                </a:cubicBezTo>
                <a:cubicBezTo>
                  <a:pt x="1919084" y="583155"/>
                  <a:pt x="1920268"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4"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1" y="983900"/>
                  <a:pt x="1980356"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8" y="1074864"/>
                  <a:pt x="1930634" y="1095299"/>
                  <a:pt x="1907231" y="1134124"/>
                </a:cubicBezTo>
                <a:cubicBezTo>
                  <a:pt x="1942339" y="1123252"/>
                  <a:pt x="1966286" y="1099793"/>
                  <a:pt x="1999628" y="1094067"/>
                </a:cubicBezTo>
                <a:cubicBezTo>
                  <a:pt x="1975297" y="1129653"/>
                  <a:pt x="1940812" y="1153466"/>
                  <a:pt x="1908700" y="1179865"/>
                </a:cubicBezTo>
                <a:cubicBezTo>
                  <a:pt x="1899560" y="1187320"/>
                  <a:pt x="1889855" y="1192492"/>
                  <a:pt x="1889869" y="1207997"/>
                </a:cubicBezTo>
                <a:cubicBezTo>
                  <a:pt x="1889860" y="1238039"/>
                  <a:pt x="1880309" y="1263315"/>
                  <a:pt x="1853632" y="1277417"/>
                </a:cubicBezTo>
                <a:cubicBezTo>
                  <a:pt x="1853430" y="1277545"/>
                  <a:pt x="1855638" y="1281953"/>
                  <a:pt x="1857097" y="1285053"/>
                </a:cubicBezTo>
                <a:cubicBezTo>
                  <a:pt x="1874696" y="1285430"/>
                  <a:pt x="1885755" y="1267251"/>
                  <a:pt x="1909020" y="1272282"/>
                </a:cubicBezTo>
                <a:cubicBezTo>
                  <a:pt x="1891328" y="1296984"/>
                  <a:pt x="1876677" y="1319161"/>
                  <a:pt x="1848099" y="1331631"/>
                </a:cubicBezTo>
                <a:cubicBezTo>
                  <a:pt x="1825215" y="1341608"/>
                  <a:pt x="1796024" y="1347799"/>
                  <a:pt x="1782898" y="1377919"/>
                </a:cubicBezTo>
                <a:cubicBezTo>
                  <a:pt x="1804186" y="1383017"/>
                  <a:pt x="1818358" y="1375272"/>
                  <a:pt x="1832839" y="1369576"/>
                </a:cubicBezTo>
                <a:cubicBezTo>
                  <a:pt x="1855136" y="1360830"/>
                  <a:pt x="1876830" y="1351015"/>
                  <a:pt x="1899110" y="1342149"/>
                </a:cubicBezTo>
                <a:cubicBezTo>
                  <a:pt x="1907548" y="1338836"/>
                  <a:pt x="1916975" y="1336217"/>
                  <a:pt x="1924893" y="1350730"/>
                </a:cubicBezTo>
                <a:cubicBezTo>
                  <a:pt x="1895614" y="1354864"/>
                  <a:pt x="1880691" y="1375233"/>
                  <a:pt x="1864819" y="1394423"/>
                </a:cubicBezTo>
                <a:cubicBezTo>
                  <a:pt x="1855856" y="1405264"/>
                  <a:pt x="1849395" y="1419533"/>
                  <a:pt x="1829716" y="1414866"/>
                </a:cubicBezTo>
                <a:cubicBezTo>
                  <a:pt x="1819310" y="1412429"/>
                  <a:pt x="1814120" y="1420479"/>
                  <a:pt x="1816667" y="1430084"/>
                </a:cubicBezTo>
                <a:cubicBezTo>
                  <a:pt x="1825508" y="1463947"/>
                  <a:pt x="1804138" y="1476658"/>
                  <a:pt x="1781075" y="1483976"/>
                </a:cubicBezTo>
                <a:cubicBezTo>
                  <a:pt x="1737493" y="1497921"/>
                  <a:pt x="1703985" y="1528243"/>
                  <a:pt x="1662135" y="1545641"/>
                </a:cubicBezTo>
                <a:cubicBezTo>
                  <a:pt x="1621422"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9"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7"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1" y="599859"/>
                  <a:pt x="40415" y="577949"/>
                </a:cubicBezTo>
                <a:cubicBezTo>
                  <a:pt x="37094"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8" y="496296"/>
                </a:cubicBezTo>
                <a:cubicBezTo>
                  <a:pt x="26771" y="489372"/>
                  <a:pt x="23432" y="482580"/>
                  <a:pt x="18025" y="476705"/>
                </a:cubicBezTo>
                <a:cubicBezTo>
                  <a:pt x="14719" y="473061"/>
                  <a:pt x="10900" y="470404"/>
                  <a:pt x="6383" y="468980"/>
                </a:cubicBezTo>
                <a:cubicBezTo>
                  <a:pt x="2433" y="467660"/>
                  <a:pt x="1046" y="465768"/>
                  <a:pt x="3045" y="462188"/>
                </a:cubicBezTo>
                <a:cubicBezTo>
                  <a:pt x="8677" y="451944"/>
                  <a:pt x="9882" y="440880"/>
                  <a:pt x="3242" y="428263"/>
                </a:cubicBezTo>
                <a:cubicBezTo>
                  <a:pt x="1235" y="424454"/>
                  <a:pt x="1716" y="421046"/>
                  <a:pt x="4902"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8" y="250975"/>
                  <a:pt x="37609" y="250972"/>
                </a:cubicBezTo>
                <a:cubicBezTo>
                  <a:pt x="52373" y="250838"/>
                  <a:pt x="67065" y="250950"/>
                  <a:pt x="81248"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6"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5" y="256006"/>
                  <a:pt x="189729" y="255906"/>
                  <a:pt x="194337" y="257205"/>
                </a:cubicBezTo>
                <a:cubicBezTo>
                  <a:pt x="199861" y="258714"/>
                  <a:pt x="205383" y="260225"/>
                  <a:pt x="210833" y="261979"/>
                </a:cubicBezTo>
                <a:cubicBezTo>
                  <a:pt x="216520" y="263847"/>
                  <a:pt x="219587" y="268105"/>
                  <a:pt x="220951" y="273511"/>
                </a:cubicBezTo>
                <a:cubicBezTo>
                  <a:pt x="221215" y="274531"/>
                  <a:pt x="221415" y="275675"/>
                  <a:pt x="221308" y="276617"/>
                </a:cubicBezTo>
                <a:lnTo>
                  <a:pt x="220390" y="277794"/>
                </a:lnTo>
                <a:lnTo>
                  <a:pt x="219184" y="278292"/>
                </a:lnTo>
                <a:cubicBezTo>
                  <a:pt x="217932" y="278836"/>
                  <a:pt x="217856" y="278975"/>
                  <a:pt x="219828"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40"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50" y="24526"/>
                  <a:pt x="1684752" y="31993"/>
                  <a:pt x="1681449" y="38645"/>
                </a:cubicBezTo>
                <a:cubicBezTo>
                  <a:pt x="1680000"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2" name="Tijdelijke aanduiding voor afbeelding 31">
            <a:extLst>
              <a:ext uri="{FF2B5EF4-FFF2-40B4-BE49-F238E27FC236}">
                <a16:creationId xmlns:a16="http://schemas.microsoft.com/office/drawing/2014/main" id="{0DFA7AC8-DA1D-4AC7-ACF4-7BE16BA870B6}"/>
              </a:ext>
            </a:extLst>
          </p:cNvPr>
          <p:cNvSpPr>
            <a:spLocks noGrp="1"/>
          </p:cNvSpPr>
          <p:nvPr>
            <p:ph type="pic" sz="quarter" idx="14"/>
          </p:nvPr>
        </p:nvSpPr>
        <p:spPr>
          <a:xfrm>
            <a:off x="2698894" y="2211836"/>
            <a:ext cx="2053231" cy="1662194"/>
          </a:xfrm>
          <a:custGeom>
            <a:avLst/>
            <a:gdLst>
              <a:gd name="connsiteX0" fmla="*/ 520698 w 2053231"/>
              <a:gd name="connsiteY0" fmla="*/ 1336286 h 1662194"/>
              <a:gd name="connsiteX1" fmla="*/ 450255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6 w 2053231"/>
              <a:gd name="connsiteY6" fmla="*/ 1233496 h 1662194"/>
              <a:gd name="connsiteX7" fmla="*/ 344041 w 2053231"/>
              <a:gd name="connsiteY7" fmla="*/ 1234905 h 1662194"/>
              <a:gd name="connsiteX8" fmla="*/ 356022 w 2053231"/>
              <a:gd name="connsiteY8" fmla="*/ 1224326 h 1662194"/>
              <a:gd name="connsiteX9" fmla="*/ 2051486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6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4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4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2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7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5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3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1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9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1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5 w 2053231"/>
              <a:gd name="connsiteY80" fmla="*/ 1385578 h 1662194"/>
              <a:gd name="connsiteX81" fmla="*/ 1832843 w 2053231"/>
              <a:gd name="connsiteY81" fmla="*/ 1384401 h 1662194"/>
              <a:gd name="connsiteX82" fmla="*/ 1834049 w 2053231"/>
              <a:gd name="connsiteY82" fmla="*/ 1383903 h 1662194"/>
              <a:gd name="connsiteX83" fmla="*/ 1833405 w 2053231"/>
              <a:gd name="connsiteY83" fmla="*/ 1383680 h 1662194"/>
              <a:gd name="connsiteX84" fmla="*/ 1832843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1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8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2 w 2053231"/>
              <a:gd name="connsiteY139" fmla="*/ 1354187 h 1662194"/>
              <a:gd name="connsiteX140" fmla="*/ 406566 w 2053231"/>
              <a:gd name="connsiteY140" fmla="*/ 1351394 h 1662194"/>
              <a:gd name="connsiteX141" fmla="*/ 482069 w 2053231"/>
              <a:gd name="connsiteY141" fmla="*/ 1267205 h 1662194"/>
              <a:gd name="connsiteX142" fmla="*/ 518959 w 2053231"/>
              <a:gd name="connsiteY142" fmla="*/ 1238829 h 1662194"/>
              <a:gd name="connsiteX143" fmla="*/ 518669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2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5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8 w 2053231"/>
              <a:gd name="connsiteY175" fmla="*/ 1367190 h 1662194"/>
              <a:gd name="connsiteX176" fmla="*/ 200363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3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3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59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3 w 2053231"/>
              <a:gd name="connsiteY213" fmla="*/ 773093 h 1662194"/>
              <a:gd name="connsiteX214" fmla="*/ 131631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7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5"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6" y="1233496"/>
                </a:cubicBezTo>
                <a:cubicBezTo>
                  <a:pt x="343128" y="1233967"/>
                  <a:pt x="343639" y="1234433"/>
                  <a:pt x="344041" y="1234905"/>
                </a:cubicBezTo>
                <a:cubicBezTo>
                  <a:pt x="348035" y="1231379"/>
                  <a:pt x="352028" y="1227852"/>
                  <a:pt x="356022" y="1224326"/>
                </a:cubicBezTo>
                <a:close/>
                <a:moveTo>
                  <a:pt x="2051486"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6" y="693085"/>
                </a:lnTo>
                <a:lnTo>
                  <a:pt x="2050633" y="688201"/>
                </a:lnTo>
                <a:cubicBezTo>
                  <a:pt x="2049845" y="683863"/>
                  <a:pt x="2048914" y="678901"/>
                  <a:pt x="2047896" y="673632"/>
                </a:cubicBezTo>
                <a:lnTo>
                  <a:pt x="2046450" y="666352"/>
                </a:lnTo>
                <a:close/>
                <a:moveTo>
                  <a:pt x="916305" y="445"/>
                </a:moveTo>
                <a:cubicBezTo>
                  <a:pt x="1368523" y="-12890"/>
                  <a:pt x="1730383" y="278428"/>
                  <a:pt x="1732589" y="282783"/>
                </a:cubicBezTo>
                <a:cubicBezTo>
                  <a:pt x="1743479" y="304585"/>
                  <a:pt x="1763682" y="313475"/>
                  <a:pt x="1782474" y="324713"/>
                </a:cubicBezTo>
                <a:cubicBezTo>
                  <a:pt x="1798852" y="334580"/>
                  <a:pt x="1816308" y="345016"/>
                  <a:pt x="1825119" y="362527"/>
                </a:cubicBezTo>
                <a:cubicBezTo>
                  <a:pt x="1836775" y="385756"/>
                  <a:pt x="1810823"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4" y="549095"/>
                </a:cubicBezTo>
                <a:cubicBezTo>
                  <a:pt x="2016500" y="553055"/>
                  <a:pt x="2011060" y="593940"/>
                  <a:pt x="2032970" y="611252"/>
                </a:cubicBezTo>
                <a:cubicBezTo>
                  <a:pt x="2035035" y="612878"/>
                  <a:pt x="2040093" y="634967"/>
                  <a:pt x="2044637" y="657225"/>
                </a:cubicBezTo>
                <a:lnTo>
                  <a:pt x="2046450" y="666352"/>
                </a:lnTo>
                <a:lnTo>
                  <a:pt x="2043509" y="667781"/>
                </a:lnTo>
                <a:lnTo>
                  <a:pt x="2042196" y="662709"/>
                </a:lnTo>
                <a:cubicBezTo>
                  <a:pt x="2039117" y="651261"/>
                  <a:pt x="2036317" y="642514"/>
                  <a:pt x="2035244" y="644730"/>
                </a:cubicBezTo>
                <a:cubicBezTo>
                  <a:pt x="2032399" y="650763"/>
                  <a:pt x="2027469" y="656137"/>
                  <a:pt x="2031373" y="663758"/>
                </a:cubicBezTo>
                <a:cubicBezTo>
                  <a:pt x="2032563" y="666171"/>
                  <a:pt x="2033366" y="673027"/>
                  <a:pt x="2036702" y="672471"/>
                </a:cubicBezTo>
                <a:cubicBezTo>
                  <a:pt x="2037814" y="672286"/>
                  <a:pt x="2039206" y="671278"/>
                  <a:pt x="2040989" y="669007"/>
                </a:cubicBezTo>
                <a:lnTo>
                  <a:pt x="2043509" y="667781"/>
                </a:lnTo>
                <a:lnTo>
                  <a:pt x="2045314" y="674752"/>
                </a:lnTo>
                <a:cubicBezTo>
                  <a:pt x="2047384" y="682973"/>
                  <a:pt x="2049365" y="691170"/>
                  <a:pt x="2050827" y="696895"/>
                </a:cubicBezTo>
                <a:lnTo>
                  <a:pt x="2051150" y="698083"/>
                </a:lnTo>
                <a:lnTo>
                  <a:pt x="2050479" y="708103"/>
                </a:lnTo>
                <a:cubicBezTo>
                  <a:pt x="2047138" y="735607"/>
                  <a:pt x="2037413" y="766704"/>
                  <a:pt x="2021667" y="768748"/>
                </a:cubicBezTo>
                <a:cubicBezTo>
                  <a:pt x="2038322" y="801742"/>
                  <a:pt x="2038322" y="801742"/>
                  <a:pt x="2001026" y="807600"/>
                </a:cubicBezTo>
                <a:cubicBezTo>
                  <a:pt x="2018815" y="828322"/>
                  <a:pt x="2019630" y="833746"/>
                  <a:pt x="2003043" y="841573"/>
                </a:cubicBezTo>
                <a:cubicBezTo>
                  <a:pt x="1987078" y="849136"/>
                  <a:pt x="1968540" y="852062"/>
                  <a:pt x="1954455" y="863318"/>
                </a:cubicBezTo>
                <a:cubicBezTo>
                  <a:pt x="1973021" y="889948"/>
                  <a:pt x="1981793" y="921149"/>
                  <a:pt x="2013756" y="933398"/>
                </a:cubicBezTo>
                <a:cubicBezTo>
                  <a:pt x="2018784" y="935289"/>
                  <a:pt x="2023200" y="943377"/>
                  <a:pt x="2020814" y="948060"/>
                </a:cubicBezTo>
                <a:cubicBezTo>
                  <a:pt x="2012501" y="965421"/>
                  <a:pt x="2032981" y="997439"/>
                  <a:pt x="1999694" y="1002071"/>
                </a:cubicBezTo>
                <a:cubicBezTo>
                  <a:pt x="1995595"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3"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1" y="1179615"/>
                  <a:pt x="2035208" y="1185490"/>
                </a:cubicBezTo>
                <a:cubicBezTo>
                  <a:pt x="2038513" y="1189134"/>
                  <a:pt x="2042333" y="1191791"/>
                  <a:pt x="2046850" y="1193215"/>
                </a:cubicBezTo>
                <a:cubicBezTo>
                  <a:pt x="2050800" y="1194535"/>
                  <a:pt x="2052188" y="1196426"/>
                  <a:pt x="2050187" y="1200006"/>
                </a:cubicBezTo>
                <a:cubicBezTo>
                  <a:pt x="2044556" y="1210251"/>
                  <a:pt x="2043350" y="1221315"/>
                  <a:pt x="2049991"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9" y="1364335"/>
                </a:cubicBezTo>
                <a:cubicBezTo>
                  <a:pt x="2016860" y="1367329"/>
                  <a:pt x="2016253" y="1369894"/>
                  <a:pt x="2015170" y="1372232"/>
                </a:cubicBezTo>
                <a:cubicBezTo>
                  <a:pt x="2010635" y="1382439"/>
                  <a:pt x="2012999"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1" y="1452516"/>
                </a:cubicBezTo>
                <a:cubicBezTo>
                  <a:pt x="1954562" y="1442472"/>
                  <a:pt x="1941527" y="1435764"/>
                  <a:pt x="1928933" y="1428314"/>
                </a:cubicBezTo>
                <a:cubicBezTo>
                  <a:pt x="1910873"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5" y="1385578"/>
                </a:cubicBezTo>
                <a:lnTo>
                  <a:pt x="1832843" y="1384401"/>
                </a:lnTo>
                <a:lnTo>
                  <a:pt x="1834049" y="1383903"/>
                </a:lnTo>
                <a:cubicBezTo>
                  <a:pt x="1835301" y="1383359"/>
                  <a:pt x="1835377" y="1383220"/>
                  <a:pt x="1833405" y="1383680"/>
                </a:cubicBezTo>
                <a:lnTo>
                  <a:pt x="1832843"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1" y="1325173"/>
                </a:cubicBezTo>
                <a:cubicBezTo>
                  <a:pt x="815265" y="1330975"/>
                  <a:pt x="653940" y="1376380"/>
                  <a:pt x="609922" y="1411659"/>
                </a:cubicBezTo>
                <a:cubicBezTo>
                  <a:pt x="564936" y="1447819"/>
                  <a:pt x="523345" y="1487498"/>
                  <a:pt x="481993" y="1527291"/>
                </a:cubicBezTo>
                <a:cubicBezTo>
                  <a:pt x="464056" y="1544491"/>
                  <a:pt x="444585" y="1560288"/>
                  <a:pt x="428986" y="1579832"/>
                </a:cubicBezTo>
                <a:cubicBezTo>
                  <a:pt x="413406" y="1599495"/>
                  <a:pt x="398812" y="1619854"/>
                  <a:pt x="381477" y="1638123"/>
                </a:cubicBezTo>
                <a:cubicBezTo>
                  <a:pt x="376530" y="1643377"/>
                  <a:pt x="371636"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1" y="1635392"/>
                  <a:pt x="331040" y="1635823"/>
                  <a:pt x="330482" y="1641657"/>
                </a:cubicBezTo>
                <a:cubicBezTo>
                  <a:pt x="329646" y="1650770"/>
                  <a:pt x="325555" y="1657329"/>
                  <a:pt x="317482" y="1660871"/>
                </a:cubicBezTo>
                <a:cubicBezTo>
                  <a:pt x="316602" y="1661264"/>
                  <a:pt x="315646" y="1661871"/>
                  <a:pt x="314646" y="1662102"/>
                </a:cubicBezTo>
                <a:cubicBezTo>
                  <a:pt x="313647" y="1662332"/>
                  <a:pt x="312605" y="1662186"/>
                  <a:pt x="311554" y="1661070"/>
                </a:cubicBezTo>
                <a:cubicBezTo>
                  <a:pt x="309728" y="1659193"/>
                  <a:pt x="310700"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7"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8" y="1437894"/>
                  <a:pt x="398488" y="1443730"/>
                </a:cubicBezTo>
                <a:cubicBezTo>
                  <a:pt x="377645" y="1459210"/>
                  <a:pt x="361077" y="1478908"/>
                  <a:pt x="344235" y="1498251"/>
                </a:cubicBezTo>
                <a:cubicBezTo>
                  <a:pt x="333989"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5"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2" y="1369525"/>
                  <a:pt x="388815" y="1366891"/>
                </a:cubicBezTo>
                <a:cubicBezTo>
                  <a:pt x="385008" y="1356238"/>
                  <a:pt x="387867" y="1352507"/>
                  <a:pt x="399152" y="1354187"/>
                </a:cubicBezTo>
                <a:cubicBezTo>
                  <a:pt x="402646" y="1354676"/>
                  <a:pt x="404861" y="1353995"/>
                  <a:pt x="406566" y="1351394"/>
                </a:cubicBezTo>
                <a:cubicBezTo>
                  <a:pt x="427105" y="1319207"/>
                  <a:pt x="452997" y="1291806"/>
                  <a:pt x="482069" y="1267205"/>
                </a:cubicBezTo>
                <a:cubicBezTo>
                  <a:pt x="493922" y="1257237"/>
                  <a:pt x="506286" y="1247735"/>
                  <a:pt x="518959" y="1238829"/>
                </a:cubicBezTo>
                <a:cubicBezTo>
                  <a:pt x="518868" y="1238227"/>
                  <a:pt x="518760" y="1237504"/>
                  <a:pt x="518669"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7" y="1463982"/>
                  <a:pt x="265022" y="1457187"/>
                </a:cubicBezTo>
                <a:cubicBezTo>
                  <a:pt x="266250" y="1455086"/>
                  <a:pt x="266052" y="1453033"/>
                  <a:pt x="264042" y="1450679"/>
                </a:cubicBezTo>
                <a:cubicBezTo>
                  <a:pt x="260427" y="1446440"/>
                  <a:pt x="262222" y="1444441"/>
                  <a:pt x="265994" y="1443103"/>
                </a:cubicBezTo>
                <a:cubicBezTo>
                  <a:pt x="269764" y="1441764"/>
                  <a:pt x="273991" y="1441259"/>
                  <a:pt x="277856" y="1438342"/>
                </a:cubicBezTo>
                <a:cubicBezTo>
                  <a:pt x="270706" y="1436282"/>
                  <a:pt x="266347"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5" y="1477019"/>
                </a:cubicBezTo>
                <a:cubicBezTo>
                  <a:pt x="222002" y="1485891"/>
                  <a:pt x="217986" y="1492204"/>
                  <a:pt x="210022" y="1495743"/>
                </a:cubicBezTo>
                <a:cubicBezTo>
                  <a:pt x="208375" y="1496526"/>
                  <a:pt x="206653" y="1497553"/>
                  <a:pt x="204551" y="1496049"/>
                </a:cubicBezTo>
                <a:cubicBezTo>
                  <a:pt x="202304" y="1494307"/>
                  <a:pt x="203349" y="1492455"/>
                  <a:pt x="203865" y="1490741"/>
                </a:cubicBezTo>
                <a:cubicBezTo>
                  <a:pt x="204563" y="1488052"/>
                  <a:pt x="205482" y="1485357"/>
                  <a:pt x="206053" y="1482552"/>
                </a:cubicBezTo>
                <a:cubicBezTo>
                  <a:pt x="207140" y="1478033"/>
                  <a:pt x="206762"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8" y="1367190"/>
                </a:cubicBezTo>
                <a:cubicBezTo>
                  <a:pt x="202034" y="1368454"/>
                  <a:pt x="201062" y="1370061"/>
                  <a:pt x="200363"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3"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3" y="1257387"/>
                  <a:pt x="226792" y="1254963"/>
                </a:cubicBezTo>
                <a:cubicBezTo>
                  <a:pt x="236584" y="1251847"/>
                  <a:pt x="245829" y="1248023"/>
                  <a:pt x="254893" y="1243720"/>
                </a:cubicBezTo>
                <a:cubicBezTo>
                  <a:pt x="258356"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3" y="1188942"/>
                </a:cubicBezTo>
                <a:cubicBezTo>
                  <a:pt x="284814" y="1188807"/>
                  <a:pt x="285235"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59" y="1142293"/>
                </a:cubicBezTo>
                <a:cubicBezTo>
                  <a:pt x="152380" y="1134270"/>
                  <a:pt x="152425" y="1128696"/>
                  <a:pt x="140945" y="1122784"/>
                </a:cubicBezTo>
                <a:cubicBezTo>
                  <a:pt x="108074" y="1105962"/>
                  <a:pt x="108313" y="1105348"/>
                  <a:pt x="132995" y="1080169"/>
                </a:cubicBezTo>
                <a:cubicBezTo>
                  <a:pt x="134149" y="1079040"/>
                  <a:pt x="132965" y="1075567"/>
                  <a:pt x="132932" y="1073145"/>
                </a:cubicBezTo>
                <a:cubicBezTo>
                  <a:pt x="125033"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3" y="773093"/>
                </a:cubicBezTo>
                <a:cubicBezTo>
                  <a:pt x="158248" y="757093"/>
                  <a:pt x="154275" y="746809"/>
                  <a:pt x="131631"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7" y="686073"/>
                  <a:pt x="90653" y="654584"/>
                </a:cubicBezTo>
                <a:cubicBezTo>
                  <a:pt x="63957" y="655362"/>
                  <a:pt x="43557" y="656170"/>
                  <a:pt x="24812" y="663584"/>
                </a:cubicBezTo>
                <a:cubicBezTo>
                  <a:pt x="16994" y="666634"/>
                  <a:pt x="8410" y="669708"/>
                  <a:pt x="2404" y="660583"/>
                </a:cubicBezTo>
                <a:cubicBezTo>
                  <a:pt x="-4770" y="649559"/>
                  <a:pt x="5794" y="644964"/>
                  <a:pt x="12183" y="642689"/>
                </a:cubicBezTo>
                <a:cubicBezTo>
                  <a:pt x="30212" y="636389"/>
                  <a:pt x="42692" y="622523"/>
                  <a:pt x="56815" y="611508"/>
                </a:cubicBezTo>
                <a:cubicBezTo>
                  <a:pt x="87715"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7" y="279178"/>
                  <a:pt x="234875" y="286923"/>
                  <a:pt x="220394" y="292619"/>
                </a:cubicBezTo>
                <a:cubicBezTo>
                  <a:pt x="198098" y="301365"/>
                  <a:pt x="176403" y="311180"/>
                  <a:pt x="154123" y="320046"/>
                </a:cubicBezTo>
                <a:cubicBezTo>
                  <a:pt x="145684" y="323359"/>
                  <a:pt x="136258" y="325978"/>
                  <a:pt x="128340" y="311465"/>
                </a:cubicBezTo>
                <a:cubicBezTo>
                  <a:pt x="157619" y="307330"/>
                  <a:pt x="172542" y="286962"/>
                  <a:pt x="188414" y="267772"/>
                </a:cubicBezTo>
                <a:cubicBezTo>
                  <a:pt x="197377" y="256931"/>
                  <a:pt x="203838" y="242662"/>
                  <a:pt x="223517"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3" name="Tijdelijke aanduiding voor afbeelding 32">
            <a:extLst>
              <a:ext uri="{FF2B5EF4-FFF2-40B4-BE49-F238E27FC236}">
                <a16:creationId xmlns:a16="http://schemas.microsoft.com/office/drawing/2014/main" id="{4A968EB8-8393-4689-A845-BCD355955A9F}"/>
              </a:ext>
            </a:extLst>
          </p:cNvPr>
          <p:cNvSpPr>
            <a:spLocks noGrp="1"/>
          </p:cNvSpPr>
          <p:nvPr>
            <p:ph type="pic" sz="quarter" idx="15"/>
          </p:nvPr>
        </p:nvSpPr>
        <p:spPr>
          <a:xfrm>
            <a:off x="5069387" y="2139888"/>
            <a:ext cx="2053231" cy="1662194"/>
          </a:xfrm>
          <a:custGeom>
            <a:avLst/>
            <a:gdLst>
              <a:gd name="connsiteX0" fmla="*/ 1746 w 2053231"/>
              <a:gd name="connsiteY0" fmla="*/ 969110 h 1662194"/>
              <a:gd name="connsiteX1" fmla="*/ 2599 w 2053231"/>
              <a:gd name="connsiteY1" fmla="*/ 973994 h 1662194"/>
              <a:gd name="connsiteX2" fmla="*/ 5336 w 2053231"/>
              <a:gd name="connsiteY2" fmla="*/ 988563 h 1662194"/>
              <a:gd name="connsiteX3" fmla="*/ 6782 w 2053231"/>
              <a:gd name="connsiteY3" fmla="*/ 995844 h 1662194"/>
              <a:gd name="connsiteX4" fmla="*/ 6161 w 2053231"/>
              <a:gd name="connsiteY4" fmla="*/ 996145 h 1662194"/>
              <a:gd name="connsiteX5" fmla="*/ 1450 w 2053231"/>
              <a:gd name="connsiteY5" fmla="*/ 973537 h 1662194"/>
              <a:gd name="connsiteX6" fmla="*/ 1 w 2053231"/>
              <a:gd name="connsiteY6" fmla="*/ 957986 h 1662194"/>
              <a:gd name="connsiteX7" fmla="*/ 654 w 2053231"/>
              <a:gd name="connsiteY7" fmla="*/ 958871 h 1662194"/>
              <a:gd name="connsiteX8" fmla="*/ 2082 w 2053231"/>
              <a:gd name="connsiteY8" fmla="*/ 964112 h 1662194"/>
              <a:gd name="connsiteX9" fmla="*/ 1746 w 2053231"/>
              <a:gd name="connsiteY9" fmla="*/ 969110 h 1662194"/>
              <a:gd name="connsiteX10" fmla="*/ 711 w 2053231"/>
              <a:gd name="connsiteY10" fmla="*/ 963168 h 1662194"/>
              <a:gd name="connsiteX11" fmla="*/ 1 w 2053231"/>
              <a:gd name="connsiteY11" fmla="*/ 957986 h 1662194"/>
              <a:gd name="connsiteX12" fmla="*/ 1709191 w 2053231"/>
              <a:gd name="connsiteY12" fmla="*/ 427290 h 1662194"/>
              <a:gd name="connsiteX13" fmla="*/ 1697210 w 2053231"/>
              <a:gd name="connsiteY13" fmla="*/ 437869 h 1662194"/>
              <a:gd name="connsiteX14" fmla="*/ 1704733 w 2053231"/>
              <a:gd name="connsiteY14" fmla="*/ 435072 h 1662194"/>
              <a:gd name="connsiteX15" fmla="*/ 1710506 w 2053231"/>
              <a:gd name="connsiteY15" fmla="*/ 428699 h 1662194"/>
              <a:gd name="connsiteX16" fmla="*/ 1709191 w 2053231"/>
              <a:gd name="connsiteY16" fmla="*/ 427290 h 1662194"/>
              <a:gd name="connsiteX17" fmla="*/ 1602977 w 2053231"/>
              <a:gd name="connsiteY17" fmla="*/ 260909 h 1662194"/>
              <a:gd name="connsiteX18" fmla="*/ 1531108 w 2053231"/>
              <a:gd name="connsiteY18" fmla="*/ 324503 h 1662194"/>
              <a:gd name="connsiteX19" fmla="*/ 1532533 w 2053231"/>
              <a:gd name="connsiteY19" fmla="*/ 325909 h 1662194"/>
              <a:gd name="connsiteX20" fmla="*/ 1602977 w 2053231"/>
              <a:gd name="connsiteY20" fmla="*/ 260909 h 1662194"/>
              <a:gd name="connsiteX21" fmla="*/ 1738585 w 2053231"/>
              <a:gd name="connsiteY21" fmla="*/ 93 h 1662194"/>
              <a:gd name="connsiteX22" fmla="*/ 1741678 w 2053231"/>
              <a:gd name="connsiteY22" fmla="*/ 1125 h 1662194"/>
              <a:gd name="connsiteX23" fmla="*/ 1741687 w 2053231"/>
              <a:gd name="connsiteY23" fmla="*/ 7060 h 1662194"/>
              <a:gd name="connsiteX24" fmla="*/ 1738618 w 2053231"/>
              <a:gd name="connsiteY24" fmla="*/ 16733 h 1662194"/>
              <a:gd name="connsiteX25" fmla="*/ 1740090 w 2053231"/>
              <a:gd name="connsiteY25" fmla="*/ 23588 h 1662194"/>
              <a:gd name="connsiteX26" fmla="*/ 1738676 w 2053231"/>
              <a:gd name="connsiteY26" fmla="*/ 39142 h 1662194"/>
              <a:gd name="connsiteX27" fmla="*/ 1733426 w 2053231"/>
              <a:gd name="connsiteY27" fmla="*/ 62940 h 1662194"/>
              <a:gd name="connsiteX28" fmla="*/ 1730086 w 2053231"/>
              <a:gd name="connsiteY28" fmla="*/ 69352 h 1662194"/>
              <a:gd name="connsiteX29" fmla="*/ 1727649 w 2053231"/>
              <a:gd name="connsiteY29" fmla="*/ 72220 h 1662194"/>
              <a:gd name="connsiteX30" fmla="*/ 1683216 w 2053231"/>
              <a:gd name="connsiteY30" fmla="*/ 165659 h 1662194"/>
              <a:gd name="connsiteX31" fmla="*/ 1629845 w 2053231"/>
              <a:gd name="connsiteY31" fmla="*/ 229721 h 1662194"/>
              <a:gd name="connsiteX32" fmla="*/ 1628579 w 2053231"/>
              <a:gd name="connsiteY32" fmla="*/ 232307 h 1662194"/>
              <a:gd name="connsiteX33" fmla="*/ 1654744 w 2053231"/>
              <a:gd name="connsiteY33" fmla="*/ 218464 h 1662194"/>
              <a:gd name="connsiteX34" fmla="*/ 1708997 w 2053231"/>
              <a:gd name="connsiteY34" fmla="*/ 163943 h 1662194"/>
              <a:gd name="connsiteX35" fmla="*/ 1741522 w 2053231"/>
              <a:gd name="connsiteY35" fmla="*/ 130021 h 1662194"/>
              <a:gd name="connsiteX36" fmla="*/ 1745886 w 2053231"/>
              <a:gd name="connsiteY36" fmla="*/ 123817 h 1662194"/>
              <a:gd name="connsiteX37" fmla="*/ 1749347 w 2053231"/>
              <a:gd name="connsiteY37" fmla="*/ 121883 h 1662194"/>
              <a:gd name="connsiteX38" fmla="*/ 1752616 w 2053231"/>
              <a:gd name="connsiteY38" fmla="*/ 126013 h 1662194"/>
              <a:gd name="connsiteX39" fmla="*/ 1751494 w 2053231"/>
              <a:gd name="connsiteY39" fmla="*/ 142041 h 1662194"/>
              <a:gd name="connsiteX40" fmla="*/ 1727716 w 2053231"/>
              <a:gd name="connsiteY40" fmla="*/ 174701 h 1662194"/>
              <a:gd name="connsiteX41" fmla="*/ 1693354 w 2053231"/>
              <a:gd name="connsiteY41" fmla="*/ 214015 h 1662194"/>
              <a:gd name="connsiteX42" fmla="*/ 1692030 w 2053231"/>
              <a:gd name="connsiteY42" fmla="*/ 218421 h 1662194"/>
              <a:gd name="connsiteX43" fmla="*/ 1711836 w 2053231"/>
              <a:gd name="connsiteY43" fmla="*/ 198978 h 1662194"/>
              <a:gd name="connsiteX44" fmla="*/ 1731312 w 2053231"/>
              <a:gd name="connsiteY44" fmla="*/ 180273 h 1662194"/>
              <a:gd name="connsiteX45" fmla="*/ 1737206 w 2053231"/>
              <a:gd name="connsiteY45" fmla="*/ 178378 h 1662194"/>
              <a:gd name="connsiteX46" fmla="*/ 1739939 w 2053231"/>
              <a:gd name="connsiteY46" fmla="*/ 185555 h 1662194"/>
              <a:gd name="connsiteX47" fmla="*/ 1732245 w 2053231"/>
              <a:gd name="connsiteY47" fmla="*/ 204832 h 1662194"/>
              <a:gd name="connsiteX48" fmla="*/ 1686811 w 2053231"/>
              <a:gd name="connsiteY48" fmla="*/ 257845 h 1662194"/>
              <a:gd name="connsiteX49" fmla="*/ 1664555 w 2053231"/>
              <a:gd name="connsiteY49" fmla="*/ 288152 h 1662194"/>
              <a:gd name="connsiteX50" fmla="*/ 1664417 w 2053231"/>
              <a:gd name="connsiteY50" fmla="*/ 295304 h 1662194"/>
              <a:gd name="connsiteX51" fmla="*/ 1654080 w 2053231"/>
              <a:gd name="connsiteY51" fmla="*/ 308008 h 1662194"/>
              <a:gd name="connsiteX52" fmla="*/ 1646665 w 2053231"/>
              <a:gd name="connsiteY52" fmla="*/ 310801 h 1662194"/>
              <a:gd name="connsiteX53" fmla="*/ 1571163 w 2053231"/>
              <a:gd name="connsiteY53" fmla="*/ 394989 h 1662194"/>
              <a:gd name="connsiteX54" fmla="*/ 1534273 w 2053231"/>
              <a:gd name="connsiteY54" fmla="*/ 423366 h 1662194"/>
              <a:gd name="connsiteX55" fmla="*/ 1534563 w 2053231"/>
              <a:gd name="connsiteY55" fmla="*/ 425295 h 1662194"/>
              <a:gd name="connsiteX56" fmla="*/ 1535200 w 2053231"/>
              <a:gd name="connsiteY56" fmla="*/ 427332 h 1662194"/>
              <a:gd name="connsiteX57" fmla="*/ 1587187 w 2053231"/>
              <a:gd name="connsiteY57" fmla="*/ 384880 h 1662194"/>
              <a:gd name="connsiteX58" fmla="*/ 1719886 w 2053231"/>
              <a:gd name="connsiteY58" fmla="*/ 260608 h 1662194"/>
              <a:gd name="connsiteX59" fmla="*/ 1758212 w 2053231"/>
              <a:gd name="connsiteY59" fmla="*/ 213165 h 1662194"/>
              <a:gd name="connsiteX60" fmla="*/ 1785352 w 2053231"/>
              <a:gd name="connsiteY60" fmla="*/ 183058 h 1662194"/>
              <a:gd name="connsiteX61" fmla="*/ 1800877 w 2053231"/>
              <a:gd name="connsiteY61" fmla="*/ 176962 h 1662194"/>
              <a:gd name="connsiteX62" fmla="*/ 1807768 w 2053231"/>
              <a:gd name="connsiteY62" fmla="*/ 180970 h 1662194"/>
              <a:gd name="connsiteX63" fmla="*/ 1805033 w 2053231"/>
              <a:gd name="connsiteY63" fmla="*/ 186998 h 1662194"/>
              <a:gd name="connsiteX64" fmla="*/ 1803513 w 2053231"/>
              <a:gd name="connsiteY64" fmla="*/ 187897 h 1662194"/>
              <a:gd name="connsiteX65" fmla="*/ 1788210 w 2053231"/>
              <a:gd name="connsiteY65" fmla="*/ 205008 h 1662194"/>
              <a:gd name="connsiteX66" fmla="*/ 1789189 w 2053231"/>
              <a:gd name="connsiteY66" fmla="*/ 211516 h 1662194"/>
              <a:gd name="connsiteX67" fmla="*/ 1787238 w 2053231"/>
              <a:gd name="connsiteY67" fmla="*/ 219092 h 1662194"/>
              <a:gd name="connsiteX68" fmla="*/ 1775376 w 2053231"/>
              <a:gd name="connsiteY68" fmla="*/ 223853 h 1662194"/>
              <a:gd name="connsiteX69" fmla="*/ 1790823 w 2053231"/>
              <a:gd name="connsiteY69" fmla="*/ 220183 h 1662194"/>
              <a:gd name="connsiteX70" fmla="*/ 1809140 w 2053231"/>
              <a:gd name="connsiteY70" fmla="*/ 193038 h 1662194"/>
              <a:gd name="connsiteX71" fmla="*/ 1812131 w 2053231"/>
              <a:gd name="connsiteY71" fmla="*/ 187244 h 1662194"/>
              <a:gd name="connsiteX72" fmla="*/ 1822285 w 2053231"/>
              <a:gd name="connsiteY72" fmla="*/ 187265 h 1662194"/>
              <a:gd name="connsiteX73" fmla="*/ 1830357 w 2053231"/>
              <a:gd name="connsiteY73" fmla="*/ 185176 h 1662194"/>
              <a:gd name="connsiteX74" fmla="*/ 1843210 w 2053231"/>
              <a:gd name="connsiteY74" fmla="*/ 166452 h 1662194"/>
              <a:gd name="connsiteX75" fmla="*/ 1848680 w 2053231"/>
              <a:gd name="connsiteY75" fmla="*/ 166146 h 1662194"/>
              <a:gd name="connsiteX76" fmla="*/ 1849367 w 2053231"/>
              <a:gd name="connsiteY76" fmla="*/ 171453 h 1662194"/>
              <a:gd name="connsiteX77" fmla="*/ 1847179 w 2053231"/>
              <a:gd name="connsiteY77" fmla="*/ 179643 h 1662194"/>
              <a:gd name="connsiteX78" fmla="*/ 1850415 w 2053231"/>
              <a:gd name="connsiteY78" fmla="*/ 193102 h 1662194"/>
              <a:gd name="connsiteX79" fmla="*/ 1850532 w 2053231"/>
              <a:gd name="connsiteY79" fmla="*/ 200487 h 1662194"/>
              <a:gd name="connsiteX80" fmla="*/ 1841761 w 2053231"/>
              <a:gd name="connsiteY80" fmla="*/ 230219 h 1662194"/>
              <a:gd name="connsiteX81" fmla="*/ 1840127 w 2053231"/>
              <a:gd name="connsiteY81" fmla="*/ 234029 h 1662194"/>
              <a:gd name="connsiteX82" fmla="*/ 1834336 w 2053231"/>
              <a:gd name="connsiteY82" fmla="*/ 240281 h 1662194"/>
              <a:gd name="connsiteX83" fmla="*/ 1794160 w 2053231"/>
              <a:gd name="connsiteY83" fmla="*/ 326066 h 1662194"/>
              <a:gd name="connsiteX84" fmla="*/ 1734263 w 2053231"/>
              <a:gd name="connsiteY84" fmla="*/ 398100 h 1662194"/>
              <a:gd name="connsiteX85" fmla="*/ 1757953 w 2053231"/>
              <a:gd name="connsiteY85" fmla="*/ 386885 h 1662194"/>
              <a:gd name="connsiteX86" fmla="*/ 1812737 w 2053231"/>
              <a:gd name="connsiteY86" fmla="*/ 333679 h 1662194"/>
              <a:gd name="connsiteX87" fmla="*/ 1849623 w 2053231"/>
              <a:gd name="connsiteY87" fmla="*/ 295005 h 1662194"/>
              <a:gd name="connsiteX88" fmla="*/ 1852869 w 2053231"/>
              <a:gd name="connsiteY88" fmla="*/ 290172 h 1662194"/>
              <a:gd name="connsiteX89" fmla="*/ 1856989 w 2053231"/>
              <a:gd name="connsiteY89" fmla="*/ 287489 h 1662194"/>
              <a:gd name="connsiteX90" fmla="*/ 1860256 w 2053231"/>
              <a:gd name="connsiteY90" fmla="*/ 292345 h 1662194"/>
              <a:gd name="connsiteX91" fmla="*/ 1856934 w 2053231"/>
              <a:gd name="connsiteY91" fmla="*/ 312082 h 1662194"/>
              <a:gd name="connsiteX92" fmla="*/ 1832409 w 2053231"/>
              <a:gd name="connsiteY92" fmla="*/ 342707 h 1662194"/>
              <a:gd name="connsiteX93" fmla="*/ 1798280 w 2053231"/>
              <a:gd name="connsiteY93" fmla="*/ 385043 h 1662194"/>
              <a:gd name="connsiteX94" fmla="*/ 1821403 w 2053231"/>
              <a:gd name="connsiteY94" fmla="*/ 361975 h 1662194"/>
              <a:gd name="connsiteX95" fmla="*/ 1839376 w 2053231"/>
              <a:gd name="connsiteY95" fmla="*/ 345017 h 1662194"/>
              <a:gd name="connsiteX96" fmla="*/ 1844940 w 2053231"/>
              <a:gd name="connsiteY96" fmla="*/ 343860 h 1662194"/>
              <a:gd name="connsiteX97" fmla="*/ 1847163 w 2053231"/>
              <a:gd name="connsiteY97" fmla="*/ 349842 h 1662194"/>
              <a:gd name="connsiteX98" fmla="*/ 1838440 w 2053231"/>
              <a:gd name="connsiteY98" fmla="*/ 371820 h 1662194"/>
              <a:gd name="connsiteX99" fmla="*/ 1820020 w 2053231"/>
              <a:gd name="connsiteY99" fmla="*/ 393881 h 1662194"/>
              <a:gd name="connsiteX100" fmla="*/ 1843247 w 2053231"/>
              <a:gd name="connsiteY100" fmla="*/ 387648 h 1662194"/>
              <a:gd name="connsiteX101" fmla="*/ 1826440 w 2053231"/>
              <a:gd name="connsiteY101" fmla="*/ 407232 h 1662194"/>
              <a:gd name="connsiteX102" fmla="*/ 1798339 w 2053231"/>
              <a:gd name="connsiteY102" fmla="*/ 418475 h 1662194"/>
              <a:gd name="connsiteX103" fmla="*/ 1788057 w 2053231"/>
              <a:gd name="connsiteY103" fmla="*/ 430814 h 1662194"/>
              <a:gd name="connsiteX104" fmla="*/ 1778250 w 2053231"/>
              <a:gd name="connsiteY104" fmla="*/ 444105 h 1662194"/>
              <a:gd name="connsiteX105" fmla="*/ 1777135 w 2053231"/>
              <a:gd name="connsiteY105" fmla="*/ 455772 h 1662194"/>
              <a:gd name="connsiteX106" fmla="*/ 1768839 w 2053231"/>
              <a:gd name="connsiteY106" fmla="*/ 473253 h 1662194"/>
              <a:gd name="connsiteX107" fmla="*/ 1767668 w 2053231"/>
              <a:gd name="connsiteY107" fmla="*/ 473535 h 1662194"/>
              <a:gd name="connsiteX108" fmla="*/ 1761086 w 2053231"/>
              <a:gd name="connsiteY108" fmla="*/ 482599 h 1662194"/>
              <a:gd name="connsiteX109" fmla="*/ 1754724 w 2053231"/>
              <a:gd name="connsiteY109" fmla="*/ 491656 h 1662194"/>
              <a:gd name="connsiteX110" fmla="*/ 1753277 w 2053231"/>
              <a:gd name="connsiteY110" fmla="*/ 493037 h 1662194"/>
              <a:gd name="connsiteX111" fmla="*/ 1720462 w 2053231"/>
              <a:gd name="connsiteY111" fmla="*/ 549260 h 1662194"/>
              <a:gd name="connsiteX112" fmla="*/ 1718208 w 2053231"/>
              <a:gd name="connsiteY112" fmla="*/ 551879 h 1662194"/>
              <a:gd name="connsiteX113" fmla="*/ 1803756 w 2053231"/>
              <a:gd name="connsiteY113" fmla="*/ 541126 h 1662194"/>
              <a:gd name="connsiteX114" fmla="*/ 1908471 w 2053231"/>
              <a:gd name="connsiteY114" fmla="*/ 497141 h 1662194"/>
              <a:gd name="connsiteX115" fmla="*/ 1905272 w 2053231"/>
              <a:gd name="connsiteY115" fmla="*/ 519902 h 1662194"/>
              <a:gd name="connsiteX116" fmla="*/ 1912287 w 2053231"/>
              <a:gd name="connsiteY116" fmla="*/ 539411 h 1662194"/>
              <a:gd name="connsiteX117" fmla="*/ 1920237 w 2053231"/>
              <a:gd name="connsiteY117" fmla="*/ 582026 h 1662194"/>
              <a:gd name="connsiteX118" fmla="*/ 1920300 w 2053231"/>
              <a:gd name="connsiteY118" fmla="*/ 589050 h 1662194"/>
              <a:gd name="connsiteX119" fmla="*/ 1945761 w 2053231"/>
              <a:gd name="connsiteY119" fmla="*/ 592554 h 1662194"/>
              <a:gd name="connsiteX120" fmla="*/ 1816062 w 2053231"/>
              <a:gd name="connsiteY120" fmla="*/ 717694 h 1662194"/>
              <a:gd name="connsiteX121" fmla="*/ 1911347 w 2053231"/>
              <a:gd name="connsiteY121" fmla="*/ 691712 h 1662194"/>
              <a:gd name="connsiteX122" fmla="*/ 1930338 w 2053231"/>
              <a:gd name="connsiteY122" fmla="*/ 728505 h 1662194"/>
              <a:gd name="connsiteX123" fmla="*/ 1888883 w 2053231"/>
              <a:gd name="connsiteY123" fmla="*/ 763212 h 1662194"/>
              <a:gd name="connsiteX124" fmla="*/ 1881503 w 2053231"/>
              <a:gd name="connsiteY124" fmla="*/ 829360 h 1662194"/>
              <a:gd name="connsiteX125" fmla="*/ 1898868 w 2053231"/>
              <a:gd name="connsiteY125" fmla="*/ 889102 h 1662194"/>
              <a:gd name="connsiteX126" fmla="*/ 1921600 w 2053231"/>
              <a:gd name="connsiteY126" fmla="*/ 907477 h 1662194"/>
              <a:gd name="connsiteX127" fmla="*/ 1955507 w 2053231"/>
              <a:gd name="connsiteY127" fmla="*/ 940738 h 1662194"/>
              <a:gd name="connsiteX128" fmla="*/ 1976480 w 2053231"/>
              <a:gd name="connsiteY128" fmla="*/ 961353 h 1662194"/>
              <a:gd name="connsiteX129" fmla="*/ 2037145 w 2053231"/>
              <a:gd name="connsiteY129" fmla="*/ 950953 h 1662194"/>
              <a:gd name="connsiteX130" fmla="*/ 1962579 w 2053231"/>
              <a:gd name="connsiteY130" fmla="*/ 1007610 h 1662194"/>
              <a:gd name="connsiteX131" fmla="*/ 2028420 w 2053231"/>
              <a:gd name="connsiteY131" fmla="*/ 998611 h 1662194"/>
              <a:gd name="connsiteX132" fmla="*/ 2050828 w 2053231"/>
              <a:gd name="connsiteY132" fmla="*/ 1001611 h 1662194"/>
              <a:gd name="connsiteX133" fmla="*/ 2041049 w 2053231"/>
              <a:gd name="connsiteY133" fmla="*/ 1019506 h 1662194"/>
              <a:gd name="connsiteX134" fmla="*/ 1996417 w 2053231"/>
              <a:gd name="connsiteY134" fmla="*/ 1050687 h 1662194"/>
              <a:gd name="connsiteX135" fmla="*/ 1907230 w 2053231"/>
              <a:gd name="connsiteY135" fmla="*/ 1134124 h 1662194"/>
              <a:gd name="connsiteX136" fmla="*/ 1999627 w 2053231"/>
              <a:gd name="connsiteY136" fmla="*/ 1094067 h 1662194"/>
              <a:gd name="connsiteX137" fmla="*/ 1908699 w 2053231"/>
              <a:gd name="connsiteY137" fmla="*/ 1179865 h 1662194"/>
              <a:gd name="connsiteX138" fmla="*/ 1889868 w 2053231"/>
              <a:gd name="connsiteY138" fmla="*/ 1207997 h 1662194"/>
              <a:gd name="connsiteX139" fmla="*/ 1853631 w 2053231"/>
              <a:gd name="connsiteY139" fmla="*/ 1277417 h 1662194"/>
              <a:gd name="connsiteX140" fmla="*/ 1857096 w 2053231"/>
              <a:gd name="connsiteY140" fmla="*/ 1285053 h 1662194"/>
              <a:gd name="connsiteX141" fmla="*/ 1909019 w 2053231"/>
              <a:gd name="connsiteY141" fmla="*/ 1272282 h 1662194"/>
              <a:gd name="connsiteX142" fmla="*/ 1848098 w 2053231"/>
              <a:gd name="connsiteY142" fmla="*/ 1331631 h 1662194"/>
              <a:gd name="connsiteX143" fmla="*/ 1782897 w 2053231"/>
              <a:gd name="connsiteY143" fmla="*/ 1377919 h 1662194"/>
              <a:gd name="connsiteX144" fmla="*/ 1832838 w 2053231"/>
              <a:gd name="connsiteY144" fmla="*/ 1369576 h 1662194"/>
              <a:gd name="connsiteX145" fmla="*/ 1899109 w 2053231"/>
              <a:gd name="connsiteY145" fmla="*/ 1342149 h 1662194"/>
              <a:gd name="connsiteX146" fmla="*/ 1924892 w 2053231"/>
              <a:gd name="connsiteY146" fmla="*/ 1350730 h 1662194"/>
              <a:gd name="connsiteX147" fmla="*/ 1864818 w 2053231"/>
              <a:gd name="connsiteY147" fmla="*/ 1394423 h 1662194"/>
              <a:gd name="connsiteX148" fmla="*/ 1829715 w 2053231"/>
              <a:gd name="connsiteY148" fmla="*/ 1414866 h 1662194"/>
              <a:gd name="connsiteX149" fmla="*/ 1816666 w 2053231"/>
              <a:gd name="connsiteY149" fmla="*/ 1430084 h 1662194"/>
              <a:gd name="connsiteX150" fmla="*/ 1781074 w 2053231"/>
              <a:gd name="connsiteY150" fmla="*/ 1483976 h 1662194"/>
              <a:gd name="connsiteX151" fmla="*/ 1662134 w 2053231"/>
              <a:gd name="connsiteY151" fmla="*/ 1545641 h 1662194"/>
              <a:gd name="connsiteX152" fmla="*/ 1228496 w 2053231"/>
              <a:gd name="connsiteY152" fmla="*/ 1654846 h 1662194"/>
              <a:gd name="connsiteX153" fmla="*/ 320643 w 2053231"/>
              <a:gd name="connsiteY153" fmla="*/ 1379412 h 1662194"/>
              <a:gd name="connsiteX154" fmla="*/ 270759 w 2053231"/>
              <a:gd name="connsiteY154" fmla="*/ 1337481 h 1662194"/>
              <a:gd name="connsiteX155" fmla="*/ 228113 w 2053231"/>
              <a:gd name="connsiteY155" fmla="*/ 1299667 h 1662194"/>
              <a:gd name="connsiteX156" fmla="*/ 245332 w 2053231"/>
              <a:gd name="connsiteY156" fmla="*/ 1285763 h 1662194"/>
              <a:gd name="connsiteX157" fmla="*/ 213716 w 2053231"/>
              <a:gd name="connsiteY157" fmla="*/ 1249396 h 1662194"/>
              <a:gd name="connsiteX158" fmla="*/ 113880 w 2053231"/>
              <a:gd name="connsiteY158" fmla="*/ 1137192 h 1662194"/>
              <a:gd name="connsiteX159" fmla="*/ 73848 w 2053231"/>
              <a:gd name="connsiteY159" fmla="*/ 1113100 h 1662194"/>
              <a:gd name="connsiteX160" fmla="*/ 20262 w 2053231"/>
              <a:gd name="connsiteY160" fmla="*/ 1050943 h 1662194"/>
              <a:gd name="connsiteX161" fmla="*/ 8594 w 2053231"/>
              <a:gd name="connsiteY161" fmla="*/ 1004970 h 1662194"/>
              <a:gd name="connsiteX162" fmla="*/ 6782 w 2053231"/>
              <a:gd name="connsiteY162" fmla="*/ 995844 h 1662194"/>
              <a:gd name="connsiteX163" fmla="*/ 9723 w 2053231"/>
              <a:gd name="connsiteY163" fmla="*/ 994413 h 1662194"/>
              <a:gd name="connsiteX164" fmla="*/ 11036 w 2053231"/>
              <a:gd name="connsiteY164" fmla="*/ 999486 h 1662194"/>
              <a:gd name="connsiteX165" fmla="*/ 17988 w 2053231"/>
              <a:gd name="connsiteY165" fmla="*/ 1017464 h 1662194"/>
              <a:gd name="connsiteX166" fmla="*/ 21859 w 2053231"/>
              <a:gd name="connsiteY166" fmla="*/ 998437 h 1662194"/>
              <a:gd name="connsiteX167" fmla="*/ 16530 w 2053231"/>
              <a:gd name="connsiteY167" fmla="*/ 989724 h 1662194"/>
              <a:gd name="connsiteX168" fmla="*/ 12243 w 2053231"/>
              <a:gd name="connsiteY168" fmla="*/ 993188 h 1662194"/>
              <a:gd name="connsiteX169" fmla="*/ 9723 w 2053231"/>
              <a:gd name="connsiteY169" fmla="*/ 994413 h 1662194"/>
              <a:gd name="connsiteX170" fmla="*/ 7918 w 2053231"/>
              <a:gd name="connsiteY170" fmla="*/ 987443 h 1662194"/>
              <a:gd name="connsiteX171" fmla="*/ 2405 w 2053231"/>
              <a:gd name="connsiteY171" fmla="*/ 965300 h 1662194"/>
              <a:gd name="connsiteX172" fmla="*/ 2082 w 2053231"/>
              <a:gd name="connsiteY172" fmla="*/ 964112 h 1662194"/>
              <a:gd name="connsiteX173" fmla="*/ 2753 w 2053231"/>
              <a:gd name="connsiteY173" fmla="*/ 954092 h 1662194"/>
              <a:gd name="connsiteX174" fmla="*/ 31565 w 2053231"/>
              <a:gd name="connsiteY174" fmla="*/ 893447 h 1662194"/>
              <a:gd name="connsiteX175" fmla="*/ 52206 w 2053231"/>
              <a:gd name="connsiteY175" fmla="*/ 854594 h 1662194"/>
              <a:gd name="connsiteX176" fmla="*/ 50189 w 2053231"/>
              <a:gd name="connsiteY176" fmla="*/ 820622 h 1662194"/>
              <a:gd name="connsiteX177" fmla="*/ 98777 w 2053231"/>
              <a:gd name="connsiteY177" fmla="*/ 798878 h 1662194"/>
              <a:gd name="connsiteX178" fmla="*/ 39476 w 2053231"/>
              <a:gd name="connsiteY178" fmla="*/ 728797 h 1662194"/>
              <a:gd name="connsiteX179" fmla="*/ 32418 w 2053231"/>
              <a:gd name="connsiteY179" fmla="*/ 714135 h 1662194"/>
              <a:gd name="connsiteX180" fmla="*/ 53538 w 2053231"/>
              <a:gd name="connsiteY180" fmla="*/ 660124 h 1662194"/>
              <a:gd name="connsiteX181" fmla="*/ 56972 w 2053231"/>
              <a:gd name="connsiteY181" fmla="*/ 651407 h 1662194"/>
              <a:gd name="connsiteX182" fmla="*/ 65176 w 2053231"/>
              <a:gd name="connsiteY182" fmla="*/ 634051 h 1662194"/>
              <a:gd name="connsiteX183" fmla="*/ 95408 w 2053231"/>
              <a:gd name="connsiteY183" fmla="*/ 628914 h 1662194"/>
              <a:gd name="connsiteX184" fmla="*/ 77587 w 2053231"/>
              <a:gd name="connsiteY184" fmla="*/ 617521 h 1662194"/>
              <a:gd name="connsiteX185" fmla="*/ 40415 w 2053231"/>
              <a:gd name="connsiteY185" fmla="*/ 577949 h 1662194"/>
              <a:gd name="connsiteX186" fmla="*/ 55219 w 2053231"/>
              <a:gd name="connsiteY186" fmla="*/ 538444 h 1662194"/>
              <a:gd name="connsiteX187" fmla="*/ 60443 w 2053231"/>
              <a:gd name="connsiteY187" fmla="*/ 532091 h 1662194"/>
              <a:gd name="connsiteX188" fmla="*/ 50996 w 2053231"/>
              <a:gd name="connsiteY188" fmla="*/ 524292 h 1662194"/>
              <a:gd name="connsiteX189" fmla="*/ 29797 w 2053231"/>
              <a:gd name="connsiteY189" fmla="*/ 496296 h 1662194"/>
              <a:gd name="connsiteX190" fmla="*/ 18024 w 2053231"/>
              <a:gd name="connsiteY190" fmla="*/ 476705 h 1662194"/>
              <a:gd name="connsiteX191" fmla="*/ 6382 w 2053231"/>
              <a:gd name="connsiteY191" fmla="*/ 468980 h 1662194"/>
              <a:gd name="connsiteX192" fmla="*/ 3045 w 2053231"/>
              <a:gd name="connsiteY192" fmla="*/ 462188 h 1662194"/>
              <a:gd name="connsiteX193" fmla="*/ 3241 w 2053231"/>
              <a:gd name="connsiteY193" fmla="*/ 428263 h 1662194"/>
              <a:gd name="connsiteX194" fmla="*/ 4901 w 2053231"/>
              <a:gd name="connsiteY194" fmla="*/ 419485 h 1662194"/>
              <a:gd name="connsiteX195" fmla="*/ 23740 w 2053231"/>
              <a:gd name="connsiteY195" fmla="*/ 386265 h 1662194"/>
              <a:gd name="connsiteX196" fmla="*/ 38036 w 2053231"/>
              <a:gd name="connsiteY196" fmla="*/ 332362 h 1662194"/>
              <a:gd name="connsiteX197" fmla="*/ 37374 w 2053231"/>
              <a:gd name="connsiteY197" fmla="*/ 297860 h 1662194"/>
              <a:gd name="connsiteX198" fmla="*/ 38062 w 2053231"/>
              <a:gd name="connsiteY198" fmla="*/ 289963 h 1662194"/>
              <a:gd name="connsiteX199" fmla="*/ 33975 w 2053231"/>
              <a:gd name="connsiteY199" fmla="*/ 258363 h 1662194"/>
              <a:gd name="connsiteX200" fmla="*/ 37608 w 2053231"/>
              <a:gd name="connsiteY200" fmla="*/ 250972 h 1662194"/>
              <a:gd name="connsiteX201" fmla="*/ 81247 w 2053231"/>
              <a:gd name="connsiteY201" fmla="*/ 248413 h 1662194"/>
              <a:gd name="connsiteX202" fmla="*/ 87026 w 2053231"/>
              <a:gd name="connsiteY202" fmla="*/ 225202 h 1662194"/>
              <a:gd name="connsiteX203" fmla="*/ 79230 w 2053231"/>
              <a:gd name="connsiteY203" fmla="*/ 214441 h 1662194"/>
              <a:gd name="connsiteX204" fmla="*/ 80686 w 2053231"/>
              <a:gd name="connsiteY204" fmla="*/ 207245 h 1662194"/>
              <a:gd name="connsiteX205" fmla="*/ 87561 w 2053231"/>
              <a:gd name="connsiteY205" fmla="*/ 209678 h 1662194"/>
              <a:gd name="connsiteX206" fmla="*/ 124299 w 2053231"/>
              <a:gd name="connsiteY206" fmla="*/ 233881 h 1662194"/>
              <a:gd name="connsiteX207" fmla="*/ 177764 w 2053231"/>
              <a:gd name="connsiteY207" fmla="*/ 267332 h 1662194"/>
              <a:gd name="connsiteX208" fmla="*/ 187213 w 2053231"/>
              <a:gd name="connsiteY208" fmla="*/ 261926 h 1662194"/>
              <a:gd name="connsiteX209" fmla="*/ 194336 w 2053231"/>
              <a:gd name="connsiteY209" fmla="*/ 257205 h 1662194"/>
              <a:gd name="connsiteX210" fmla="*/ 210832 w 2053231"/>
              <a:gd name="connsiteY210" fmla="*/ 261979 h 1662194"/>
              <a:gd name="connsiteX211" fmla="*/ 220950 w 2053231"/>
              <a:gd name="connsiteY211" fmla="*/ 273511 h 1662194"/>
              <a:gd name="connsiteX212" fmla="*/ 221307 w 2053231"/>
              <a:gd name="connsiteY212" fmla="*/ 276617 h 1662194"/>
              <a:gd name="connsiteX213" fmla="*/ 220390 w 2053231"/>
              <a:gd name="connsiteY213" fmla="*/ 277794 h 1662194"/>
              <a:gd name="connsiteX214" fmla="*/ 219183 w 2053231"/>
              <a:gd name="connsiteY214" fmla="*/ 278292 h 1662194"/>
              <a:gd name="connsiteX215" fmla="*/ 219827 w 2053231"/>
              <a:gd name="connsiteY215" fmla="*/ 278515 h 1662194"/>
              <a:gd name="connsiteX216" fmla="*/ 220390 w 2053231"/>
              <a:gd name="connsiteY216" fmla="*/ 277794 h 1662194"/>
              <a:gd name="connsiteX217" fmla="*/ 225601 w 2053231"/>
              <a:gd name="connsiteY217" fmla="*/ 275640 h 1662194"/>
              <a:gd name="connsiteX218" fmla="*/ 238724 w 2053231"/>
              <a:gd name="connsiteY218" fmla="*/ 267703 h 1662194"/>
              <a:gd name="connsiteX219" fmla="*/ 327694 w 2053231"/>
              <a:gd name="connsiteY219" fmla="*/ 292934 h 1662194"/>
              <a:gd name="connsiteX220" fmla="*/ 931839 w 2053231"/>
              <a:gd name="connsiteY220" fmla="*/ 361634 h 1662194"/>
              <a:gd name="connsiteX221" fmla="*/ 966001 w 2053231"/>
              <a:gd name="connsiteY221" fmla="*/ 358425 h 1662194"/>
              <a:gd name="connsiteX222" fmla="*/ 1205960 w 2053231"/>
              <a:gd name="connsiteY222" fmla="*/ 337022 h 1662194"/>
              <a:gd name="connsiteX223" fmla="*/ 1443309 w 2053231"/>
              <a:gd name="connsiteY223" fmla="*/ 250536 h 1662194"/>
              <a:gd name="connsiteX224" fmla="*/ 1571239 w 2053231"/>
              <a:gd name="connsiteY224" fmla="*/ 134904 h 1662194"/>
              <a:gd name="connsiteX225" fmla="*/ 1624246 w 2053231"/>
              <a:gd name="connsiteY225" fmla="*/ 82363 h 1662194"/>
              <a:gd name="connsiteX226" fmla="*/ 1671755 w 2053231"/>
              <a:gd name="connsiteY226" fmla="*/ 24072 h 1662194"/>
              <a:gd name="connsiteX227" fmla="*/ 1689812 w 2053231"/>
              <a:gd name="connsiteY227" fmla="*/ 12077 h 1662194"/>
              <a:gd name="connsiteX228" fmla="*/ 1695538 w 2053231"/>
              <a:gd name="connsiteY228" fmla="*/ 12005 h 1662194"/>
              <a:gd name="connsiteX229" fmla="*/ 1700565 w 2053231"/>
              <a:gd name="connsiteY229" fmla="*/ 15349 h 1662194"/>
              <a:gd name="connsiteX230" fmla="*/ 1699204 w 2053231"/>
              <a:gd name="connsiteY230" fmla="*/ 20240 h 1662194"/>
              <a:gd name="connsiteX231" fmla="*/ 1695943 w 2053231"/>
              <a:gd name="connsiteY231" fmla="*/ 22773 h 1662194"/>
              <a:gd name="connsiteX232" fmla="*/ 1681448 w 2053231"/>
              <a:gd name="connsiteY232" fmla="*/ 38645 h 1662194"/>
              <a:gd name="connsiteX233" fmla="*/ 1682349 w 2053231"/>
              <a:gd name="connsiteY233" fmla="*/ 47579 h 1662194"/>
              <a:gd name="connsiteX234" fmla="*/ 1680108 w 2053231"/>
              <a:gd name="connsiteY234" fmla="*/ 53954 h 1662194"/>
              <a:gd name="connsiteX235" fmla="*/ 1666762 w 2053231"/>
              <a:gd name="connsiteY235" fmla="*/ 59855 h 1662194"/>
              <a:gd name="connsiteX236" fmla="*/ 1697532 w 2053231"/>
              <a:gd name="connsiteY236" fmla="*/ 37014 h 1662194"/>
              <a:gd name="connsiteX237" fmla="*/ 1703406 w 2053231"/>
              <a:gd name="connsiteY237" fmla="*/ 23976 h 1662194"/>
              <a:gd name="connsiteX238" fmla="*/ 1715246 w 2053231"/>
              <a:gd name="connsiteY238" fmla="*/ 22729 h 1662194"/>
              <a:gd name="connsiteX239" fmla="*/ 1722750 w 2053231"/>
              <a:gd name="connsiteY239" fmla="*/ 20538 h 1662194"/>
              <a:gd name="connsiteX240" fmla="*/ 1735750 w 2053231"/>
              <a:gd name="connsiteY240" fmla="*/ 1324 h 1662194"/>
              <a:gd name="connsiteX241" fmla="*/ 1738585 w 2053231"/>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1746" y="969110"/>
                </a:moveTo>
                <a:lnTo>
                  <a:pt x="2599" y="973994"/>
                </a:lnTo>
                <a:cubicBezTo>
                  <a:pt x="3387" y="978333"/>
                  <a:pt x="4318" y="983294"/>
                  <a:pt x="5336" y="988563"/>
                </a:cubicBezTo>
                <a:lnTo>
                  <a:pt x="6782" y="995844"/>
                </a:lnTo>
                <a:lnTo>
                  <a:pt x="6161" y="996145"/>
                </a:lnTo>
                <a:cubicBezTo>
                  <a:pt x="2942" y="994268"/>
                  <a:pt x="1387" y="985372"/>
                  <a:pt x="1450" y="973537"/>
                </a:cubicBezTo>
                <a:close/>
                <a:moveTo>
                  <a:pt x="1" y="957986"/>
                </a:moveTo>
                <a:cubicBezTo>
                  <a:pt x="-1" y="957153"/>
                  <a:pt x="236" y="957550"/>
                  <a:pt x="654" y="958871"/>
                </a:cubicBezTo>
                <a:lnTo>
                  <a:pt x="2082" y="964112"/>
                </a:lnTo>
                <a:lnTo>
                  <a:pt x="1746" y="969110"/>
                </a:lnTo>
                <a:lnTo>
                  <a:pt x="711" y="963168"/>
                </a:lnTo>
                <a:cubicBezTo>
                  <a:pt x="259" y="960394"/>
                  <a:pt x="5" y="958561"/>
                  <a:pt x="1" y="957986"/>
                </a:cubicBezTo>
                <a:close/>
                <a:moveTo>
                  <a:pt x="1709191" y="427290"/>
                </a:moveTo>
                <a:cubicBezTo>
                  <a:pt x="1705197" y="430816"/>
                  <a:pt x="1701203" y="434343"/>
                  <a:pt x="1697210" y="437869"/>
                </a:cubicBezTo>
                <a:cubicBezTo>
                  <a:pt x="1699608" y="436940"/>
                  <a:pt x="1702225" y="436004"/>
                  <a:pt x="1704733" y="435072"/>
                </a:cubicBezTo>
                <a:cubicBezTo>
                  <a:pt x="1706622" y="432949"/>
                  <a:pt x="1708637" y="430943"/>
                  <a:pt x="1710506" y="428699"/>
                </a:cubicBezTo>
                <a:cubicBezTo>
                  <a:pt x="1710104" y="428228"/>
                  <a:pt x="1709593" y="427761"/>
                  <a:pt x="1709191" y="427290"/>
                </a:cubicBezTo>
                <a:close/>
                <a:moveTo>
                  <a:pt x="1602977" y="260909"/>
                </a:moveTo>
                <a:cubicBezTo>
                  <a:pt x="1579015" y="282067"/>
                  <a:pt x="1555071" y="303345"/>
                  <a:pt x="1531108" y="324503"/>
                </a:cubicBezTo>
                <a:cubicBezTo>
                  <a:pt x="1531621" y="324970"/>
                  <a:pt x="1532022" y="325441"/>
                  <a:pt x="1532533" y="325909"/>
                </a:cubicBezTo>
                <a:cubicBezTo>
                  <a:pt x="1559601" y="307796"/>
                  <a:pt x="1584733" y="287810"/>
                  <a:pt x="1602977" y="260909"/>
                </a:cubicBezTo>
                <a:close/>
                <a:moveTo>
                  <a:pt x="1738585" y="93"/>
                </a:moveTo>
                <a:cubicBezTo>
                  <a:pt x="1739585" y="-137"/>
                  <a:pt x="1740627" y="9"/>
                  <a:pt x="1741678" y="1125"/>
                </a:cubicBezTo>
                <a:cubicBezTo>
                  <a:pt x="1743504" y="3001"/>
                  <a:pt x="1742531" y="5336"/>
                  <a:pt x="1741687" y="7060"/>
                </a:cubicBezTo>
                <a:cubicBezTo>
                  <a:pt x="1740164" y="10140"/>
                  <a:pt x="1738842" y="13091"/>
                  <a:pt x="1738618" y="16733"/>
                </a:cubicBezTo>
                <a:cubicBezTo>
                  <a:pt x="1738431" y="19162"/>
                  <a:pt x="1738280" y="21833"/>
                  <a:pt x="1740090" y="23588"/>
                </a:cubicBezTo>
                <a:cubicBezTo>
                  <a:pt x="1747616" y="31088"/>
                  <a:pt x="1743549" y="34859"/>
                  <a:pt x="1738676" y="39142"/>
                </a:cubicBezTo>
                <a:cubicBezTo>
                  <a:pt x="1731934" y="44942"/>
                  <a:pt x="1730202" y="53237"/>
                  <a:pt x="1733426" y="62940"/>
                </a:cubicBezTo>
                <a:cubicBezTo>
                  <a:pt x="1734682" y="66896"/>
                  <a:pt x="1734605" y="69321"/>
                  <a:pt x="1730086" y="69352"/>
                </a:cubicBezTo>
                <a:cubicBezTo>
                  <a:pt x="1728330" y="69411"/>
                  <a:pt x="1728090" y="70752"/>
                  <a:pt x="1727649" y="72220"/>
                </a:cubicBezTo>
                <a:cubicBezTo>
                  <a:pt x="1718725" y="106803"/>
                  <a:pt x="1702908" y="137377"/>
                  <a:pt x="1683216" y="165659"/>
                </a:cubicBezTo>
                <a:cubicBezTo>
                  <a:pt x="1667246" y="188608"/>
                  <a:pt x="1648975" y="209452"/>
                  <a:pt x="1629845" y="229721"/>
                </a:cubicBezTo>
                <a:cubicBezTo>
                  <a:pt x="1629276" y="230345"/>
                  <a:pt x="1628726" y="231090"/>
                  <a:pt x="1628579" y="232307"/>
                </a:cubicBezTo>
                <a:cubicBezTo>
                  <a:pt x="1638644" y="229546"/>
                  <a:pt x="1646904" y="224301"/>
                  <a:pt x="1654744" y="218464"/>
                </a:cubicBezTo>
                <a:cubicBezTo>
                  <a:pt x="1675586" y="202985"/>
                  <a:pt x="1692155" y="183287"/>
                  <a:pt x="1708997" y="163943"/>
                </a:cubicBezTo>
                <a:cubicBezTo>
                  <a:pt x="1719243" y="152090"/>
                  <a:pt x="1729870" y="140588"/>
                  <a:pt x="1741522" y="130021"/>
                </a:cubicBezTo>
                <a:cubicBezTo>
                  <a:pt x="1743464" y="128259"/>
                  <a:pt x="1744675" y="126038"/>
                  <a:pt x="1745886" y="123817"/>
                </a:cubicBezTo>
                <a:cubicBezTo>
                  <a:pt x="1746583" y="122582"/>
                  <a:pt x="1747518" y="121460"/>
                  <a:pt x="1749347" y="121883"/>
                </a:cubicBezTo>
                <a:cubicBezTo>
                  <a:pt x="1751633" y="122412"/>
                  <a:pt x="1752124" y="124213"/>
                  <a:pt x="1752616" y="126013"/>
                </a:cubicBezTo>
                <a:cubicBezTo>
                  <a:pt x="1754143" y="131776"/>
                  <a:pt x="1753495" y="137007"/>
                  <a:pt x="1751494" y="142041"/>
                </a:cubicBezTo>
                <a:cubicBezTo>
                  <a:pt x="1746260" y="154936"/>
                  <a:pt x="1737190" y="165054"/>
                  <a:pt x="1727716" y="174701"/>
                </a:cubicBezTo>
                <a:cubicBezTo>
                  <a:pt x="1715458" y="187106"/>
                  <a:pt x="1703711" y="199978"/>
                  <a:pt x="1693354" y="214015"/>
                </a:cubicBezTo>
                <a:cubicBezTo>
                  <a:pt x="1692620" y="215009"/>
                  <a:pt x="1691064" y="215668"/>
                  <a:pt x="1692030" y="218421"/>
                </a:cubicBezTo>
                <a:cubicBezTo>
                  <a:pt x="1698864" y="211771"/>
                  <a:pt x="1705277" y="205255"/>
                  <a:pt x="1711836" y="198978"/>
                </a:cubicBezTo>
                <a:cubicBezTo>
                  <a:pt x="1718285" y="192704"/>
                  <a:pt x="1724845" y="186426"/>
                  <a:pt x="1731312" y="180273"/>
                </a:cubicBezTo>
                <a:cubicBezTo>
                  <a:pt x="1732851" y="178767"/>
                  <a:pt x="1734409" y="176656"/>
                  <a:pt x="1737206" y="178378"/>
                </a:cubicBezTo>
                <a:cubicBezTo>
                  <a:pt x="1740112" y="180098"/>
                  <a:pt x="1740236" y="183122"/>
                  <a:pt x="1739939" y="185555"/>
                </a:cubicBezTo>
                <a:cubicBezTo>
                  <a:pt x="1738923" y="192736"/>
                  <a:pt x="1736241" y="199125"/>
                  <a:pt x="1732245" y="204832"/>
                </a:cubicBezTo>
                <a:cubicBezTo>
                  <a:pt x="1718532" y="223707"/>
                  <a:pt x="1701913" y="240135"/>
                  <a:pt x="1686811" y="257845"/>
                </a:cubicBezTo>
                <a:cubicBezTo>
                  <a:pt x="1678656" y="267448"/>
                  <a:pt x="1671359" y="277626"/>
                  <a:pt x="1664555" y="288152"/>
                </a:cubicBezTo>
                <a:cubicBezTo>
                  <a:pt x="1663033" y="290505"/>
                  <a:pt x="1663469" y="292670"/>
                  <a:pt x="1664417" y="295304"/>
                </a:cubicBezTo>
                <a:cubicBezTo>
                  <a:pt x="1668224" y="305957"/>
                  <a:pt x="1665365" y="309688"/>
                  <a:pt x="1654080" y="308008"/>
                </a:cubicBezTo>
                <a:cubicBezTo>
                  <a:pt x="1650585" y="307520"/>
                  <a:pt x="1648371" y="308200"/>
                  <a:pt x="1646665" y="310801"/>
                </a:cubicBezTo>
                <a:cubicBezTo>
                  <a:pt x="1626126" y="342988"/>
                  <a:pt x="1600234" y="370389"/>
                  <a:pt x="1571163" y="394989"/>
                </a:cubicBezTo>
                <a:cubicBezTo>
                  <a:pt x="1559310" y="404958"/>
                  <a:pt x="1546946" y="414460"/>
                  <a:pt x="1534273" y="423366"/>
                </a:cubicBezTo>
                <a:cubicBezTo>
                  <a:pt x="1534364" y="423968"/>
                  <a:pt x="1534472" y="424692"/>
                  <a:pt x="1534563" y="425295"/>
                </a:cubicBezTo>
                <a:cubicBezTo>
                  <a:pt x="1534800" y="426134"/>
                  <a:pt x="1534982" y="426613"/>
                  <a:pt x="1535200" y="427332"/>
                </a:cubicBezTo>
                <a:cubicBezTo>
                  <a:pt x="1552894" y="413654"/>
                  <a:pt x="1570314" y="399621"/>
                  <a:pt x="1587187" y="384880"/>
                </a:cubicBezTo>
                <a:cubicBezTo>
                  <a:pt x="1632929" y="344940"/>
                  <a:pt x="1675951" y="302305"/>
                  <a:pt x="1719886" y="260608"/>
                </a:cubicBezTo>
                <a:cubicBezTo>
                  <a:pt x="1734653" y="246544"/>
                  <a:pt x="1745345" y="228861"/>
                  <a:pt x="1758212" y="213165"/>
                </a:cubicBezTo>
                <a:cubicBezTo>
                  <a:pt x="1766790" y="202700"/>
                  <a:pt x="1774857" y="191769"/>
                  <a:pt x="1785352" y="183058"/>
                </a:cubicBezTo>
                <a:cubicBezTo>
                  <a:pt x="1789676" y="179520"/>
                  <a:pt x="1794272" y="176336"/>
                  <a:pt x="1800877" y="176962"/>
                </a:cubicBezTo>
                <a:cubicBezTo>
                  <a:pt x="1803456" y="177238"/>
                  <a:pt x="1806419" y="177866"/>
                  <a:pt x="1807768" y="180970"/>
                </a:cubicBezTo>
                <a:cubicBezTo>
                  <a:pt x="1809008" y="184077"/>
                  <a:pt x="1806920" y="185602"/>
                  <a:pt x="1805033" y="186998"/>
                </a:cubicBezTo>
                <a:cubicBezTo>
                  <a:pt x="1804538" y="187378"/>
                  <a:pt x="1804062" y="187878"/>
                  <a:pt x="1803513" y="187897"/>
                </a:cubicBezTo>
                <a:cubicBezTo>
                  <a:pt x="1793192" y="188971"/>
                  <a:pt x="1792155" y="198213"/>
                  <a:pt x="1788210" y="205008"/>
                </a:cubicBezTo>
                <a:cubicBezTo>
                  <a:pt x="1786981" y="207109"/>
                  <a:pt x="1787181" y="209161"/>
                  <a:pt x="1789189" y="211516"/>
                </a:cubicBezTo>
                <a:cubicBezTo>
                  <a:pt x="1792805" y="215755"/>
                  <a:pt x="1791009" y="217754"/>
                  <a:pt x="1787238" y="219092"/>
                </a:cubicBezTo>
                <a:cubicBezTo>
                  <a:pt x="1783468" y="220431"/>
                  <a:pt x="1779241" y="220936"/>
                  <a:pt x="1775376" y="223853"/>
                </a:cubicBezTo>
                <a:cubicBezTo>
                  <a:pt x="1782526" y="225913"/>
                  <a:pt x="1786885" y="223344"/>
                  <a:pt x="1790823" y="220183"/>
                </a:cubicBezTo>
                <a:cubicBezTo>
                  <a:pt x="1799706" y="213222"/>
                  <a:pt x="1804606" y="203244"/>
                  <a:pt x="1809140" y="193038"/>
                </a:cubicBezTo>
                <a:cubicBezTo>
                  <a:pt x="1810058" y="191068"/>
                  <a:pt x="1810720" y="188866"/>
                  <a:pt x="1812131" y="187244"/>
                </a:cubicBezTo>
                <a:cubicBezTo>
                  <a:pt x="1814734" y="184006"/>
                  <a:pt x="1817973" y="183534"/>
                  <a:pt x="1822285" y="187265"/>
                </a:cubicBezTo>
                <a:cubicBezTo>
                  <a:pt x="1827986" y="192161"/>
                  <a:pt x="1829688" y="191740"/>
                  <a:pt x="1830357" y="185176"/>
                </a:cubicBezTo>
                <a:cubicBezTo>
                  <a:pt x="1831230" y="176304"/>
                  <a:pt x="1835246" y="169991"/>
                  <a:pt x="1843210" y="166452"/>
                </a:cubicBezTo>
                <a:cubicBezTo>
                  <a:pt x="1844857" y="165669"/>
                  <a:pt x="1846579" y="164642"/>
                  <a:pt x="1848680" y="166146"/>
                </a:cubicBezTo>
                <a:cubicBezTo>
                  <a:pt x="1850928" y="167888"/>
                  <a:pt x="1849882" y="169740"/>
                  <a:pt x="1849367" y="171453"/>
                </a:cubicBezTo>
                <a:cubicBezTo>
                  <a:pt x="1848669" y="174142"/>
                  <a:pt x="1847750" y="176838"/>
                  <a:pt x="1847179" y="179643"/>
                </a:cubicBezTo>
                <a:cubicBezTo>
                  <a:pt x="1846092" y="184162"/>
                  <a:pt x="1846469" y="188874"/>
                  <a:pt x="1850415" y="193102"/>
                </a:cubicBezTo>
                <a:cubicBezTo>
                  <a:pt x="1853302" y="196154"/>
                  <a:pt x="1853390" y="198210"/>
                  <a:pt x="1850532" y="200487"/>
                </a:cubicBezTo>
                <a:cubicBezTo>
                  <a:pt x="1841337" y="207580"/>
                  <a:pt x="1836182" y="216597"/>
                  <a:pt x="1841761" y="230219"/>
                </a:cubicBezTo>
                <a:cubicBezTo>
                  <a:pt x="1842600" y="232129"/>
                  <a:pt x="1842231" y="234080"/>
                  <a:pt x="1840127" y="234029"/>
                </a:cubicBezTo>
                <a:cubicBezTo>
                  <a:pt x="1835462" y="233823"/>
                  <a:pt x="1835165" y="236983"/>
                  <a:pt x="1834336" y="240281"/>
                </a:cubicBezTo>
                <a:cubicBezTo>
                  <a:pt x="1826185" y="271930"/>
                  <a:pt x="1811726" y="299794"/>
                  <a:pt x="1794160" y="326066"/>
                </a:cubicBezTo>
                <a:cubicBezTo>
                  <a:pt x="1776776" y="352090"/>
                  <a:pt x="1756360" y="375551"/>
                  <a:pt x="1734263" y="398100"/>
                </a:cubicBezTo>
                <a:cubicBezTo>
                  <a:pt x="1741290" y="397137"/>
                  <a:pt x="1749841" y="392367"/>
                  <a:pt x="1757953" y="386885"/>
                </a:cubicBezTo>
                <a:cubicBezTo>
                  <a:pt x="1779363" y="372233"/>
                  <a:pt x="1795858" y="352780"/>
                  <a:pt x="1812737" y="333679"/>
                </a:cubicBezTo>
                <a:cubicBezTo>
                  <a:pt x="1824520" y="320320"/>
                  <a:pt x="1835921" y="306611"/>
                  <a:pt x="1849623" y="295005"/>
                </a:cubicBezTo>
                <a:cubicBezTo>
                  <a:pt x="1851198" y="293741"/>
                  <a:pt x="1852170" y="292134"/>
                  <a:pt x="1852869" y="290172"/>
                </a:cubicBezTo>
                <a:cubicBezTo>
                  <a:pt x="1853493" y="288455"/>
                  <a:pt x="1854575" y="286843"/>
                  <a:pt x="1856989" y="287489"/>
                </a:cubicBezTo>
                <a:cubicBezTo>
                  <a:pt x="1859421" y="288255"/>
                  <a:pt x="1859967" y="290417"/>
                  <a:pt x="1860256" y="292345"/>
                </a:cubicBezTo>
                <a:cubicBezTo>
                  <a:pt x="1861014" y="299589"/>
                  <a:pt x="1860126" y="306160"/>
                  <a:pt x="1856934" y="312082"/>
                </a:cubicBezTo>
                <a:cubicBezTo>
                  <a:pt x="1850769" y="323919"/>
                  <a:pt x="1841589" y="333313"/>
                  <a:pt x="1832409" y="342707"/>
                </a:cubicBezTo>
                <a:cubicBezTo>
                  <a:pt x="1819674" y="355613"/>
                  <a:pt x="1808201" y="369566"/>
                  <a:pt x="1798280" y="385043"/>
                </a:cubicBezTo>
                <a:cubicBezTo>
                  <a:pt x="1805957" y="377395"/>
                  <a:pt x="1813616" y="369627"/>
                  <a:pt x="1821403" y="361975"/>
                </a:cubicBezTo>
                <a:cubicBezTo>
                  <a:pt x="1827266" y="356205"/>
                  <a:pt x="1833385" y="350669"/>
                  <a:pt x="1839376" y="345017"/>
                </a:cubicBezTo>
                <a:cubicBezTo>
                  <a:pt x="1840824" y="343635"/>
                  <a:pt x="1842363" y="342130"/>
                  <a:pt x="1844940" y="343860"/>
                </a:cubicBezTo>
                <a:cubicBezTo>
                  <a:pt x="1847261" y="345357"/>
                  <a:pt x="1847276" y="347658"/>
                  <a:pt x="1847163" y="349842"/>
                </a:cubicBezTo>
                <a:cubicBezTo>
                  <a:pt x="1846803" y="358455"/>
                  <a:pt x="1843224" y="365480"/>
                  <a:pt x="1838440" y="371820"/>
                </a:cubicBezTo>
                <a:cubicBezTo>
                  <a:pt x="1832629" y="379404"/>
                  <a:pt x="1826434" y="386639"/>
                  <a:pt x="1820020" y="393881"/>
                </a:cubicBezTo>
                <a:cubicBezTo>
                  <a:pt x="1827744" y="391683"/>
                  <a:pt x="1835468" y="389484"/>
                  <a:pt x="1843247" y="387648"/>
                </a:cubicBezTo>
                <a:cubicBezTo>
                  <a:pt x="1841725" y="401751"/>
                  <a:pt x="1833688" y="404808"/>
                  <a:pt x="1826440" y="407232"/>
                </a:cubicBezTo>
                <a:cubicBezTo>
                  <a:pt x="1816648" y="410348"/>
                  <a:pt x="1807402" y="414172"/>
                  <a:pt x="1798339" y="418475"/>
                </a:cubicBezTo>
                <a:cubicBezTo>
                  <a:pt x="1794876" y="422589"/>
                  <a:pt x="1791394" y="426583"/>
                  <a:pt x="1788057" y="430814"/>
                </a:cubicBezTo>
                <a:cubicBezTo>
                  <a:pt x="1784629" y="435169"/>
                  <a:pt x="1781422" y="439516"/>
                  <a:pt x="1778250" y="444105"/>
                </a:cubicBezTo>
                <a:cubicBezTo>
                  <a:pt x="1775994" y="447452"/>
                  <a:pt x="1773118" y="450334"/>
                  <a:pt x="1777135" y="455772"/>
                </a:cubicBezTo>
                <a:cubicBezTo>
                  <a:pt x="1778942" y="458255"/>
                  <a:pt x="1771676" y="472309"/>
                  <a:pt x="1768839" y="473253"/>
                </a:cubicBezTo>
                <a:cubicBezTo>
                  <a:pt x="1768418" y="473388"/>
                  <a:pt x="1767997" y="473524"/>
                  <a:pt x="1767668" y="473535"/>
                </a:cubicBezTo>
                <a:cubicBezTo>
                  <a:pt x="1761228" y="473267"/>
                  <a:pt x="1760417" y="477413"/>
                  <a:pt x="1761086" y="482599"/>
                </a:cubicBezTo>
                <a:cubicBezTo>
                  <a:pt x="1761737" y="487665"/>
                  <a:pt x="1763777" y="493895"/>
                  <a:pt x="1754724" y="491656"/>
                </a:cubicBezTo>
                <a:cubicBezTo>
                  <a:pt x="1753700" y="491449"/>
                  <a:pt x="1753588" y="492179"/>
                  <a:pt x="1753277" y="493037"/>
                </a:cubicBezTo>
                <a:cubicBezTo>
                  <a:pt x="1747078" y="514930"/>
                  <a:pt x="1733660" y="532098"/>
                  <a:pt x="1720462" y="549260"/>
                </a:cubicBezTo>
                <a:cubicBezTo>
                  <a:pt x="1719711" y="550133"/>
                  <a:pt x="1718959" y="551006"/>
                  <a:pt x="1718208" y="551879"/>
                </a:cubicBezTo>
                <a:cubicBezTo>
                  <a:pt x="1734041" y="547106"/>
                  <a:pt x="1787566" y="539854"/>
                  <a:pt x="1803756" y="541126"/>
                </a:cubicBezTo>
                <a:cubicBezTo>
                  <a:pt x="1818152" y="542216"/>
                  <a:pt x="1894231" y="513247"/>
                  <a:pt x="1908471" y="497141"/>
                </a:cubicBezTo>
                <a:cubicBezTo>
                  <a:pt x="1912607" y="509237"/>
                  <a:pt x="1908391" y="514224"/>
                  <a:pt x="1905272" y="519902"/>
                </a:cubicBezTo>
                <a:cubicBezTo>
                  <a:pt x="1900852" y="527925"/>
                  <a:pt x="1900806" y="533498"/>
                  <a:pt x="1912287" y="539411"/>
                </a:cubicBezTo>
                <a:cubicBezTo>
                  <a:pt x="1945158" y="556233"/>
                  <a:pt x="1944919" y="556847"/>
                  <a:pt x="1920237" y="582026"/>
                </a:cubicBezTo>
                <a:cubicBezTo>
                  <a:pt x="1919083" y="583155"/>
                  <a:pt x="1920267" y="586628"/>
                  <a:pt x="1920300" y="589050"/>
                </a:cubicBezTo>
                <a:cubicBezTo>
                  <a:pt x="1928198" y="592418"/>
                  <a:pt x="1935458" y="582725"/>
                  <a:pt x="1945761" y="592554"/>
                </a:cubicBezTo>
                <a:cubicBezTo>
                  <a:pt x="1914573" y="638303"/>
                  <a:pt x="1863298" y="682549"/>
                  <a:pt x="1816062" y="717694"/>
                </a:cubicBezTo>
                <a:cubicBezTo>
                  <a:pt x="1859975" y="727239"/>
                  <a:pt x="1879537" y="687817"/>
                  <a:pt x="1911347" y="691712"/>
                </a:cubicBezTo>
                <a:cubicBezTo>
                  <a:pt x="1928637" y="703244"/>
                  <a:pt x="1885465" y="724322"/>
                  <a:pt x="1930338" y="728505"/>
                </a:cubicBezTo>
                <a:cubicBezTo>
                  <a:pt x="1912831" y="739754"/>
                  <a:pt x="1900227" y="750596"/>
                  <a:pt x="1888883" y="763212"/>
                </a:cubicBezTo>
                <a:cubicBezTo>
                  <a:pt x="1868779" y="785816"/>
                  <a:pt x="1866343" y="800434"/>
                  <a:pt x="1881503" y="829360"/>
                </a:cubicBezTo>
                <a:cubicBezTo>
                  <a:pt x="1891537" y="848405"/>
                  <a:pt x="1904519" y="865775"/>
                  <a:pt x="1898868" y="889102"/>
                </a:cubicBezTo>
                <a:cubicBezTo>
                  <a:pt x="1894984" y="905102"/>
                  <a:pt x="1898957" y="915386"/>
                  <a:pt x="1921600" y="907477"/>
                </a:cubicBezTo>
                <a:cubicBezTo>
                  <a:pt x="1946038" y="899023"/>
                  <a:pt x="1957836" y="912919"/>
                  <a:pt x="1955507" y="940738"/>
                </a:cubicBezTo>
                <a:cubicBezTo>
                  <a:pt x="1953999" y="958597"/>
                  <a:pt x="1959223" y="963993"/>
                  <a:pt x="1976480" y="961353"/>
                </a:cubicBezTo>
                <a:cubicBezTo>
                  <a:pt x="1995566" y="958409"/>
                  <a:pt x="2012270" y="946217"/>
                  <a:pt x="2037145" y="950953"/>
                </a:cubicBezTo>
                <a:cubicBezTo>
                  <a:pt x="2022790" y="983900"/>
                  <a:pt x="1980355" y="976122"/>
                  <a:pt x="1962579" y="1007610"/>
                </a:cubicBezTo>
                <a:cubicBezTo>
                  <a:pt x="1989274" y="1006833"/>
                  <a:pt x="2009675" y="1006025"/>
                  <a:pt x="2028420" y="998611"/>
                </a:cubicBezTo>
                <a:cubicBezTo>
                  <a:pt x="2036237" y="995562"/>
                  <a:pt x="2044822" y="992486"/>
                  <a:pt x="2050828" y="1001611"/>
                </a:cubicBezTo>
                <a:cubicBezTo>
                  <a:pt x="2058002" y="1012636"/>
                  <a:pt x="2047438" y="1017232"/>
                  <a:pt x="2041049" y="1019506"/>
                </a:cubicBezTo>
                <a:cubicBezTo>
                  <a:pt x="2023019" y="1025806"/>
                  <a:pt x="2010540" y="1039673"/>
                  <a:pt x="1996417" y="1050687"/>
                </a:cubicBezTo>
                <a:cubicBezTo>
                  <a:pt x="1965517" y="1074864"/>
                  <a:pt x="1930633" y="1095299"/>
                  <a:pt x="1907230" y="1134124"/>
                </a:cubicBezTo>
                <a:cubicBezTo>
                  <a:pt x="1942338" y="1123252"/>
                  <a:pt x="1966285" y="1099793"/>
                  <a:pt x="1999627" y="1094067"/>
                </a:cubicBezTo>
                <a:cubicBezTo>
                  <a:pt x="1975296" y="1129653"/>
                  <a:pt x="1940811" y="1153466"/>
                  <a:pt x="1908699" y="1179865"/>
                </a:cubicBezTo>
                <a:cubicBezTo>
                  <a:pt x="1899559" y="1187320"/>
                  <a:pt x="1889854" y="1192492"/>
                  <a:pt x="1889868" y="1207997"/>
                </a:cubicBezTo>
                <a:cubicBezTo>
                  <a:pt x="1889859" y="1238039"/>
                  <a:pt x="1880308" y="1263315"/>
                  <a:pt x="1853631" y="1277417"/>
                </a:cubicBezTo>
                <a:cubicBezTo>
                  <a:pt x="1853429" y="1277545"/>
                  <a:pt x="1855637" y="1281953"/>
                  <a:pt x="1857096" y="1285053"/>
                </a:cubicBezTo>
                <a:cubicBezTo>
                  <a:pt x="1874695" y="1285430"/>
                  <a:pt x="1885754" y="1267251"/>
                  <a:pt x="1909019" y="1272282"/>
                </a:cubicBezTo>
                <a:cubicBezTo>
                  <a:pt x="1891327" y="1296984"/>
                  <a:pt x="1876676" y="1319161"/>
                  <a:pt x="1848098" y="1331631"/>
                </a:cubicBezTo>
                <a:cubicBezTo>
                  <a:pt x="1825214" y="1341608"/>
                  <a:pt x="1796023" y="1347799"/>
                  <a:pt x="1782897" y="1377919"/>
                </a:cubicBezTo>
                <a:cubicBezTo>
                  <a:pt x="1804185" y="1383017"/>
                  <a:pt x="1818357" y="1375272"/>
                  <a:pt x="1832838" y="1369576"/>
                </a:cubicBezTo>
                <a:cubicBezTo>
                  <a:pt x="1855135" y="1360830"/>
                  <a:pt x="1876829" y="1351015"/>
                  <a:pt x="1899109" y="1342149"/>
                </a:cubicBezTo>
                <a:cubicBezTo>
                  <a:pt x="1907547" y="1338836"/>
                  <a:pt x="1916974" y="1336217"/>
                  <a:pt x="1924892" y="1350730"/>
                </a:cubicBezTo>
                <a:cubicBezTo>
                  <a:pt x="1895613" y="1354864"/>
                  <a:pt x="1880690" y="1375233"/>
                  <a:pt x="1864818" y="1394423"/>
                </a:cubicBezTo>
                <a:cubicBezTo>
                  <a:pt x="1855855" y="1405264"/>
                  <a:pt x="1849394" y="1419533"/>
                  <a:pt x="1829715" y="1414866"/>
                </a:cubicBezTo>
                <a:cubicBezTo>
                  <a:pt x="1819309" y="1412429"/>
                  <a:pt x="1814119" y="1420479"/>
                  <a:pt x="1816666" y="1430084"/>
                </a:cubicBezTo>
                <a:cubicBezTo>
                  <a:pt x="1825507" y="1463947"/>
                  <a:pt x="1804137" y="1476658"/>
                  <a:pt x="1781074" y="1483976"/>
                </a:cubicBezTo>
                <a:cubicBezTo>
                  <a:pt x="1737492" y="1497921"/>
                  <a:pt x="1703984" y="1528243"/>
                  <a:pt x="1662134" y="1545641"/>
                </a:cubicBezTo>
                <a:cubicBezTo>
                  <a:pt x="1621421" y="1562518"/>
                  <a:pt x="1309212" y="1644982"/>
                  <a:pt x="1228496" y="1654846"/>
                </a:cubicBezTo>
                <a:cubicBezTo>
                  <a:pt x="734555" y="1715203"/>
                  <a:pt x="322996" y="1384057"/>
                  <a:pt x="320643" y="1379412"/>
                </a:cubicBezTo>
                <a:cubicBezTo>
                  <a:pt x="309753" y="1357610"/>
                  <a:pt x="289550" y="1348720"/>
                  <a:pt x="270759" y="1337481"/>
                </a:cubicBezTo>
                <a:cubicBezTo>
                  <a:pt x="254380" y="1327615"/>
                  <a:pt x="236924" y="1317178"/>
                  <a:pt x="228113" y="1299667"/>
                </a:cubicBezTo>
                <a:cubicBezTo>
                  <a:pt x="216457" y="1276439"/>
                  <a:pt x="242409" y="1294947"/>
                  <a:pt x="245332" y="1285763"/>
                </a:cubicBezTo>
                <a:cubicBezTo>
                  <a:pt x="234720" y="1273886"/>
                  <a:pt x="219422" y="1263135"/>
                  <a:pt x="213716" y="1249396"/>
                </a:cubicBezTo>
                <a:cubicBezTo>
                  <a:pt x="193226" y="1199693"/>
                  <a:pt x="159853" y="1164111"/>
                  <a:pt x="113880" y="1137192"/>
                </a:cubicBezTo>
                <a:cubicBezTo>
                  <a:pt x="100682" y="1129398"/>
                  <a:pt x="90568" y="1114960"/>
                  <a:pt x="73848" y="1113100"/>
                </a:cubicBezTo>
                <a:cubicBezTo>
                  <a:pt x="36732" y="1109140"/>
                  <a:pt x="42172" y="1068255"/>
                  <a:pt x="20262" y="1050943"/>
                </a:cubicBezTo>
                <a:cubicBezTo>
                  <a:pt x="18197" y="1049317"/>
                  <a:pt x="13140" y="1027228"/>
                  <a:pt x="8594" y="1004970"/>
                </a:cubicBezTo>
                <a:lnTo>
                  <a:pt x="6782" y="995844"/>
                </a:lnTo>
                <a:lnTo>
                  <a:pt x="9723" y="994413"/>
                </a:lnTo>
                <a:lnTo>
                  <a:pt x="11036" y="999486"/>
                </a:lnTo>
                <a:cubicBezTo>
                  <a:pt x="14116" y="1010934"/>
                  <a:pt x="16915" y="1019681"/>
                  <a:pt x="17988" y="1017464"/>
                </a:cubicBezTo>
                <a:cubicBezTo>
                  <a:pt x="20833" y="1011433"/>
                  <a:pt x="25763" y="1006058"/>
                  <a:pt x="21859" y="998437"/>
                </a:cubicBezTo>
                <a:cubicBezTo>
                  <a:pt x="20668" y="996024"/>
                  <a:pt x="19866" y="989169"/>
                  <a:pt x="16530" y="989724"/>
                </a:cubicBezTo>
                <a:cubicBezTo>
                  <a:pt x="15419" y="989909"/>
                  <a:pt x="14026" y="990917"/>
                  <a:pt x="12243" y="993188"/>
                </a:cubicBezTo>
                <a:lnTo>
                  <a:pt x="9723" y="994413"/>
                </a:lnTo>
                <a:lnTo>
                  <a:pt x="7918" y="987443"/>
                </a:lnTo>
                <a:cubicBezTo>
                  <a:pt x="5848" y="979222"/>
                  <a:pt x="3867" y="971026"/>
                  <a:pt x="2405" y="965300"/>
                </a:cubicBezTo>
                <a:lnTo>
                  <a:pt x="2082" y="964112"/>
                </a:lnTo>
                <a:lnTo>
                  <a:pt x="2753" y="954092"/>
                </a:lnTo>
                <a:cubicBezTo>
                  <a:pt x="6094" y="926587"/>
                  <a:pt x="15819" y="895491"/>
                  <a:pt x="31565" y="893447"/>
                </a:cubicBezTo>
                <a:cubicBezTo>
                  <a:pt x="14910" y="860452"/>
                  <a:pt x="14910" y="860452"/>
                  <a:pt x="52206" y="854594"/>
                </a:cubicBezTo>
                <a:cubicBezTo>
                  <a:pt x="34417" y="833873"/>
                  <a:pt x="33602" y="828449"/>
                  <a:pt x="50189" y="820622"/>
                </a:cubicBezTo>
                <a:cubicBezTo>
                  <a:pt x="66154" y="813059"/>
                  <a:pt x="84692" y="810133"/>
                  <a:pt x="98777" y="798878"/>
                </a:cubicBezTo>
                <a:cubicBezTo>
                  <a:pt x="80210" y="772247"/>
                  <a:pt x="71439" y="741046"/>
                  <a:pt x="39476" y="728797"/>
                </a:cubicBezTo>
                <a:cubicBezTo>
                  <a:pt x="34448" y="726907"/>
                  <a:pt x="30032" y="718818"/>
                  <a:pt x="32418" y="714135"/>
                </a:cubicBezTo>
                <a:cubicBezTo>
                  <a:pt x="40731" y="696774"/>
                  <a:pt x="20252" y="664756"/>
                  <a:pt x="53538" y="660124"/>
                </a:cubicBezTo>
                <a:cubicBezTo>
                  <a:pt x="57637" y="659501"/>
                  <a:pt x="60972" y="655997"/>
                  <a:pt x="56972" y="651407"/>
                </a:cubicBezTo>
                <a:cubicBezTo>
                  <a:pt x="43255" y="635757"/>
                  <a:pt x="57141" y="636380"/>
                  <a:pt x="65176" y="634051"/>
                </a:cubicBezTo>
                <a:cubicBezTo>
                  <a:pt x="74914" y="631300"/>
                  <a:pt x="87381" y="637906"/>
                  <a:pt x="95408" y="628914"/>
                </a:cubicBezTo>
                <a:cubicBezTo>
                  <a:pt x="91836" y="619828"/>
                  <a:pt x="83730" y="620221"/>
                  <a:pt x="77587" y="617521"/>
                </a:cubicBezTo>
                <a:cubicBezTo>
                  <a:pt x="59614" y="609525"/>
                  <a:pt x="44480" y="599859"/>
                  <a:pt x="40415" y="577949"/>
                </a:cubicBezTo>
                <a:cubicBezTo>
                  <a:pt x="37093" y="560253"/>
                  <a:pt x="32981" y="544644"/>
                  <a:pt x="55219" y="538444"/>
                </a:cubicBezTo>
                <a:cubicBezTo>
                  <a:pt x="58715" y="537479"/>
                  <a:pt x="60237" y="535126"/>
                  <a:pt x="60443" y="532091"/>
                </a:cubicBezTo>
                <a:cubicBezTo>
                  <a:pt x="57374" y="529287"/>
                  <a:pt x="54396" y="526359"/>
                  <a:pt x="50996" y="524292"/>
                </a:cubicBezTo>
                <a:cubicBezTo>
                  <a:pt x="39608" y="517528"/>
                  <a:pt x="34518" y="507161"/>
                  <a:pt x="29797" y="496296"/>
                </a:cubicBezTo>
                <a:cubicBezTo>
                  <a:pt x="26770" y="489372"/>
                  <a:pt x="23432" y="482580"/>
                  <a:pt x="18024" y="476705"/>
                </a:cubicBezTo>
                <a:cubicBezTo>
                  <a:pt x="14719" y="473061"/>
                  <a:pt x="10899" y="470404"/>
                  <a:pt x="6382" y="468980"/>
                </a:cubicBezTo>
                <a:cubicBezTo>
                  <a:pt x="2433" y="467660"/>
                  <a:pt x="1045" y="465768"/>
                  <a:pt x="3045" y="462188"/>
                </a:cubicBezTo>
                <a:cubicBezTo>
                  <a:pt x="8676" y="451944"/>
                  <a:pt x="9882" y="440880"/>
                  <a:pt x="3241" y="428263"/>
                </a:cubicBezTo>
                <a:cubicBezTo>
                  <a:pt x="1234" y="424454"/>
                  <a:pt x="1715" y="421046"/>
                  <a:pt x="4901" y="419485"/>
                </a:cubicBezTo>
                <a:cubicBezTo>
                  <a:pt x="18138" y="412862"/>
                  <a:pt x="19513" y="398521"/>
                  <a:pt x="23740" y="386265"/>
                </a:cubicBezTo>
                <a:cubicBezTo>
                  <a:pt x="29730" y="368862"/>
                  <a:pt x="34898" y="351123"/>
                  <a:pt x="38036" y="332362"/>
                </a:cubicBezTo>
                <a:cubicBezTo>
                  <a:pt x="39882" y="321155"/>
                  <a:pt x="41636" y="310073"/>
                  <a:pt x="37374" y="297860"/>
                </a:cubicBezTo>
                <a:cubicBezTo>
                  <a:pt x="36372" y="294866"/>
                  <a:pt x="36979" y="292301"/>
                  <a:pt x="38062" y="289963"/>
                </a:cubicBezTo>
                <a:cubicBezTo>
                  <a:pt x="42597" y="279756"/>
                  <a:pt x="40233" y="269176"/>
                  <a:pt x="33975" y="258363"/>
                </a:cubicBezTo>
                <a:cubicBezTo>
                  <a:pt x="30124" y="251830"/>
                  <a:pt x="30327" y="250975"/>
                  <a:pt x="37608" y="250972"/>
                </a:cubicBezTo>
                <a:cubicBezTo>
                  <a:pt x="52373" y="250838"/>
                  <a:pt x="67064" y="250950"/>
                  <a:pt x="81247" y="248413"/>
                </a:cubicBezTo>
                <a:cubicBezTo>
                  <a:pt x="97150" y="245576"/>
                  <a:pt x="101622" y="240095"/>
                  <a:pt x="87026" y="225202"/>
                </a:cubicBezTo>
                <a:cubicBezTo>
                  <a:pt x="83902" y="222037"/>
                  <a:pt x="81054" y="218498"/>
                  <a:pt x="79230" y="214441"/>
                </a:cubicBezTo>
                <a:cubicBezTo>
                  <a:pt x="77862" y="211216"/>
                  <a:pt x="78287" y="208901"/>
                  <a:pt x="80686" y="207245"/>
                </a:cubicBezTo>
                <a:cubicBezTo>
                  <a:pt x="83470" y="205213"/>
                  <a:pt x="85515" y="207809"/>
                  <a:pt x="87561" y="209678"/>
                </a:cubicBezTo>
                <a:cubicBezTo>
                  <a:pt x="98670" y="219722"/>
                  <a:pt x="111705" y="226431"/>
                  <a:pt x="124299" y="233881"/>
                </a:cubicBezTo>
                <a:cubicBezTo>
                  <a:pt x="142359" y="244660"/>
                  <a:pt x="161098" y="254083"/>
                  <a:pt x="177764" y="267332"/>
                </a:cubicBezTo>
                <a:cubicBezTo>
                  <a:pt x="182022" y="270702"/>
                  <a:pt x="187661" y="267847"/>
                  <a:pt x="187213" y="261926"/>
                </a:cubicBezTo>
                <a:cubicBezTo>
                  <a:pt x="186764" y="256006"/>
                  <a:pt x="189728" y="255906"/>
                  <a:pt x="194336" y="257205"/>
                </a:cubicBezTo>
                <a:cubicBezTo>
                  <a:pt x="199860" y="258714"/>
                  <a:pt x="205383" y="260225"/>
                  <a:pt x="210832" y="261979"/>
                </a:cubicBezTo>
                <a:cubicBezTo>
                  <a:pt x="216519" y="263847"/>
                  <a:pt x="219586" y="268105"/>
                  <a:pt x="220950" y="273511"/>
                </a:cubicBezTo>
                <a:cubicBezTo>
                  <a:pt x="221214" y="274531"/>
                  <a:pt x="221414" y="275675"/>
                  <a:pt x="221307" y="276617"/>
                </a:cubicBezTo>
                <a:lnTo>
                  <a:pt x="220390" y="277794"/>
                </a:lnTo>
                <a:lnTo>
                  <a:pt x="219183" y="278292"/>
                </a:lnTo>
                <a:cubicBezTo>
                  <a:pt x="217931" y="278836"/>
                  <a:pt x="217855" y="278975"/>
                  <a:pt x="219827" y="278515"/>
                </a:cubicBezTo>
                <a:lnTo>
                  <a:pt x="220390" y="277794"/>
                </a:lnTo>
                <a:lnTo>
                  <a:pt x="225601" y="275640"/>
                </a:lnTo>
                <a:cubicBezTo>
                  <a:pt x="231073" y="273321"/>
                  <a:pt x="237769" y="270158"/>
                  <a:pt x="238724" y="267703"/>
                </a:cubicBezTo>
                <a:cubicBezTo>
                  <a:pt x="238798" y="267458"/>
                  <a:pt x="306285" y="282631"/>
                  <a:pt x="327694" y="292934"/>
                </a:cubicBezTo>
                <a:cubicBezTo>
                  <a:pt x="341022" y="299390"/>
                  <a:pt x="599973" y="399939"/>
                  <a:pt x="931839" y="361634"/>
                </a:cubicBezTo>
                <a:cubicBezTo>
                  <a:pt x="943550" y="360271"/>
                  <a:pt x="954656" y="359291"/>
                  <a:pt x="966001" y="358425"/>
                </a:cubicBezTo>
                <a:cubicBezTo>
                  <a:pt x="1066254" y="350083"/>
                  <a:pt x="1165022" y="344336"/>
                  <a:pt x="1205960" y="337022"/>
                </a:cubicBezTo>
                <a:cubicBezTo>
                  <a:pt x="1237967" y="331220"/>
                  <a:pt x="1399292" y="285815"/>
                  <a:pt x="1443309" y="250536"/>
                </a:cubicBezTo>
                <a:cubicBezTo>
                  <a:pt x="1488296" y="214376"/>
                  <a:pt x="1529886" y="174697"/>
                  <a:pt x="1571239" y="134904"/>
                </a:cubicBezTo>
                <a:cubicBezTo>
                  <a:pt x="1589175" y="117705"/>
                  <a:pt x="1608647" y="101907"/>
                  <a:pt x="1624246" y="82363"/>
                </a:cubicBezTo>
                <a:cubicBezTo>
                  <a:pt x="1639826" y="62699"/>
                  <a:pt x="1654419" y="42341"/>
                  <a:pt x="1671755" y="24072"/>
                </a:cubicBezTo>
                <a:cubicBezTo>
                  <a:pt x="1676702" y="18818"/>
                  <a:pt x="1681595" y="13202"/>
                  <a:pt x="1689812" y="12077"/>
                </a:cubicBezTo>
                <a:cubicBezTo>
                  <a:pt x="1691642" y="11773"/>
                  <a:pt x="1693636" y="11827"/>
                  <a:pt x="1695538" y="12005"/>
                </a:cubicBezTo>
                <a:cubicBezTo>
                  <a:pt x="1697661" y="12176"/>
                  <a:pt x="1699488" y="13326"/>
                  <a:pt x="1700565" y="15349"/>
                </a:cubicBezTo>
                <a:cubicBezTo>
                  <a:pt x="1701678" y="17614"/>
                  <a:pt x="1700559" y="18984"/>
                  <a:pt x="1699204" y="20240"/>
                </a:cubicBezTo>
                <a:cubicBezTo>
                  <a:pt x="1698233" y="21121"/>
                  <a:pt x="1697334" y="22484"/>
                  <a:pt x="1695943" y="22773"/>
                </a:cubicBezTo>
                <a:cubicBezTo>
                  <a:pt x="1687049" y="24526"/>
                  <a:pt x="1684751" y="31993"/>
                  <a:pt x="1681448" y="38645"/>
                </a:cubicBezTo>
                <a:cubicBezTo>
                  <a:pt x="1679999" y="41481"/>
                  <a:pt x="1678348" y="43716"/>
                  <a:pt x="1682349" y="47579"/>
                </a:cubicBezTo>
                <a:cubicBezTo>
                  <a:pt x="1685838" y="50975"/>
                  <a:pt x="1683037" y="52886"/>
                  <a:pt x="1680108" y="53954"/>
                </a:cubicBezTo>
                <a:cubicBezTo>
                  <a:pt x="1676026" y="55424"/>
                  <a:pt x="1670940" y="55353"/>
                  <a:pt x="1666762" y="59855"/>
                </a:cubicBezTo>
                <a:cubicBezTo>
                  <a:pt x="1684929" y="59606"/>
                  <a:pt x="1690893" y="47897"/>
                  <a:pt x="1697532" y="37014"/>
                </a:cubicBezTo>
                <a:cubicBezTo>
                  <a:pt x="1700026" y="33053"/>
                  <a:pt x="1701424" y="28403"/>
                  <a:pt x="1703406" y="23976"/>
                </a:cubicBezTo>
                <a:cubicBezTo>
                  <a:pt x="1705903" y="18562"/>
                  <a:pt x="1709708" y="18191"/>
                  <a:pt x="1715246" y="22729"/>
                </a:cubicBezTo>
                <a:cubicBezTo>
                  <a:pt x="1720161" y="26803"/>
                  <a:pt x="1722192" y="26372"/>
                  <a:pt x="1722750" y="20538"/>
                </a:cubicBezTo>
                <a:cubicBezTo>
                  <a:pt x="1723586" y="11425"/>
                  <a:pt x="1727676" y="4867"/>
                  <a:pt x="1735750" y="1324"/>
                </a:cubicBezTo>
                <a:cubicBezTo>
                  <a:pt x="1736629" y="931"/>
                  <a:pt x="1737585" y="324"/>
                  <a:pt x="1738585"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4" name="Tijdelijke aanduiding voor afbeelding 33">
            <a:extLst>
              <a:ext uri="{FF2B5EF4-FFF2-40B4-BE49-F238E27FC236}">
                <a16:creationId xmlns:a16="http://schemas.microsoft.com/office/drawing/2014/main" id="{B2A55E5D-CF3C-4FCD-A6A9-AB4F8F16C90B}"/>
              </a:ext>
            </a:extLst>
          </p:cNvPr>
          <p:cNvSpPr>
            <a:spLocks noGrp="1"/>
          </p:cNvSpPr>
          <p:nvPr>
            <p:ph type="pic" sz="quarter" idx="16"/>
          </p:nvPr>
        </p:nvSpPr>
        <p:spPr>
          <a:xfrm>
            <a:off x="7439880" y="2176535"/>
            <a:ext cx="2053231" cy="1662194"/>
          </a:xfrm>
          <a:custGeom>
            <a:avLst/>
            <a:gdLst>
              <a:gd name="connsiteX0" fmla="*/ 520698 w 2053231"/>
              <a:gd name="connsiteY0" fmla="*/ 1336286 h 1662194"/>
              <a:gd name="connsiteX1" fmla="*/ 450256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7 w 2053231"/>
              <a:gd name="connsiteY6" fmla="*/ 1233496 h 1662194"/>
              <a:gd name="connsiteX7" fmla="*/ 344041 w 2053231"/>
              <a:gd name="connsiteY7" fmla="*/ 1234905 h 1662194"/>
              <a:gd name="connsiteX8" fmla="*/ 356022 w 2053231"/>
              <a:gd name="connsiteY8" fmla="*/ 1224326 h 1662194"/>
              <a:gd name="connsiteX9" fmla="*/ 2051485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5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3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3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1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6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4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2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0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8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0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4 w 2053231"/>
              <a:gd name="connsiteY80" fmla="*/ 1385578 h 1662194"/>
              <a:gd name="connsiteX81" fmla="*/ 1832842 w 2053231"/>
              <a:gd name="connsiteY81" fmla="*/ 1384401 h 1662194"/>
              <a:gd name="connsiteX82" fmla="*/ 1834049 w 2053231"/>
              <a:gd name="connsiteY82" fmla="*/ 1383903 h 1662194"/>
              <a:gd name="connsiteX83" fmla="*/ 1833405 w 2053231"/>
              <a:gd name="connsiteY83" fmla="*/ 1383680 h 1662194"/>
              <a:gd name="connsiteX84" fmla="*/ 1832842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2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9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3 w 2053231"/>
              <a:gd name="connsiteY139" fmla="*/ 1354187 h 1662194"/>
              <a:gd name="connsiteX140" fmla="*/ 406567 w 2053231"/>
              <a:gd name="connsiteY140" fmla="*/ 1351394 h 1662194"/>
              <a:gd name="connsiteX141" fmla="*/ 482069 w 2053231"/>
              <a:gd name="connsiteY141" fmla="*/ 1267205 h 1662194"/>
              <a:gd name="connsiteX142" fmla="*/ 518959 w 2053231"/>
              <a:gd name="connsiteY142" fmla="*/ 1238829 h 1662194"/>
              <a:gd name="connsiteX143" fmla="*/ 518670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3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6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9 w 2053231"/>
              <a:gd name="connsiteY175" fmla="*/ 1367190 h 1662194"/>
              <a:gd name="connsiteX176" fmla="*/ 200364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4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4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60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4 w 2053231"/>
              <a:gd name="connsiteY213" fmla="*/ 773093 h 1662194"/>
              <a:gd name="connsiteX214" fmla="*/ 131632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8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6"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7" y="1233496"/>
                </a:cubicBezTo>
                <a:cubicBezTo>
                  <a:pt x="343128" y="1233967"/>
                  <a:pt x="343639" y="1234433"/>
                  <a:pt x="344041" y="1234905"/>
                </a:cubicBezTo>
                <a:cubicBezTo>
                  <a:pt x="348035" y="1231379"/>
                  <a:pt x="352028" y="1227852"/>
                  <a:pt x="356022" y="1224326"/>
                </a:cubicBezTo>
                <a:close/>
                <a:moveTo>
                  <a:pt x="2051485"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5" y="693085"/>
                </a:lnTo>
                <a:lnTo>
                  <a:pt x="2050633" y="688201"/>
                </a:lnTo>
                <a:cubicBezTo>
                  <a:pt x="2049844" y="683863"/>
                  <a:pt x="2048914" y="678901"/>
                  <a:pt x="2047896" y="673632"/>
                </a:cubicBezTo>
                <a:lnTo>
                  <a:pt x="2046450" y="666352"/>
                </a:lnTo>
                <a:close/>
                <a:moveTo>
                  <a:pt x="916305" y="445"/>
                </a:moveTo>
                <a:cubicBezTo>
                  <a:pt x="1368523" y="-12890"/>
                  <a:pt x="1730383" y="278428"/>
                  <a:pt x="1732589" y="282783"/>
                </a:cubicBezTo>
                <a:cubicBezTo>
                  <a:pt x="1743478" y="304585"/>
                  <a:pt x="1763682" y="313475"/>
                  <a:pt x="1782473" y="324713"/>
                </a:cubicBezTo>
                <a:cubicBezTo>
                  <a:pt x="1798851" y="334580"/>
                  <a:pt x="1816308" y="345016"/>
                  <a:pt x="1825119" y="362527"/>
                </a:cubicBezTo>
                <a:cubicBezTo>
                  <a:pt x="1836775" y="385756"/>
                  <a:pt x="1810822"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3" y="549095"/>
                </a:cubicBezTo>
                <a:cubicBezTo>
                  <a:pt x="2016500" y="553055"/>
                  <a:pt x="2011060" y="593940"/>
                  <a:pt x="2032970" y="611252"/>
                </a:cubicBezTo>
                <a:cubicBezTo>
                  <a:pt x="2035034" y="612878"/>
                  <a:pt x="2040092" y="634967"/>
                  <a:pt x="2044637" y="657225"/>
                </a:cubicBezTo>
                <a:lnTo>
                  <a:pt x="2046450" y="666352"/>
                </a:lnTo>
                <a:lnTo>
                  <a:pt x="2043509" y="667781"/>
                </a:lnTo>
                <a:lnTo>
                  <a:pt x="2042196" y="662709"/>
                </a:lnTo>
                <a:cubicBezTo>
                  <a:pt x="2039116" y="651261"/>
                  <a:pt x="2036317" y="642514"/>
                  <a:pt x="2035244" y="644730"/>
                </a:cubicBezTo>
                <a:cubicBezTo>
                  <a:pt x="2032399" y="650763"/>
                  <a:pt x="2027469" y="656137"/>
                  <a:pt x="2031373" y="663758"/>
                </a:cubicBezTo>
                <a:cubicBezTo>
                  <a:pt x="2032563" y="666171"/>
                  <a:pt x="2033366" y="673027"/>
                  <a:pt x="2036701" y="672471"/>
                </a:cubicBezTo>
                <a:cubicBezTo>
                  <a:pt x="2037813" y="672286"/>
                  <a:pt x="2039206" y="671278"/>
                  <a:pt x="2040989" y="669007"/>
                </a:cubicBezTo>
                <a:lnTo>
                  <a:pt x="2043509" y="667781"/>
                </a:lnTo>
                <a:lnTo>
                  <a:pt x="2045314" y="674752"/>
                </a:lnTo>
                <a:cubicBezTo>
                  <a:pt x="2047384" y="682973"/>
                  <a:pt x="2049364" y="691170"/>
                  <a:pt x="2050826" y="696895"/>
                </a:cubicBezTo>
                <a:lnTo>
                  <a:pt x="2051150" y="698083"/>
                </a:lnTo>
                <a:lnTo>
                  <a:pt x="2050479" y="708103"/>
                </a:lnTo>
                <a:cubicBezTo>
                  <a:pt x="2047138" y="735607"/>
                  <a:pt x="2037413" y="766704"/>
                  <a:pt x="2021667" y="768748"/>
                </a:cubicBezTo>
                <a:cubicBezTo>
                  <a:pt x="2038321" y="801742"/>
                  <a:pt x="2038321" y="801742"/>
                  <a:pt x="2001026" y="807600"/>
                </a:cubicBezTo>
                <a:cubicBezTo>
                  <a:pt x="2018815" y="828322"/>
                  <a:pt x="2019630" y="833746"/>
                  <a:pt x="2003043" y="841573"/>
                </a:cubicBezTo>
                <a:cubicBezTo>
                  <a:pt x="1987078" y="849136"/>
                  <a:pt x="1968540" y="852062"/>
                  <a:pt x="1954454" y="863318"/>
                </a:cubicBezTo>
                <a:cubicBezTo>
                  <a:pt x="1973021" y="889948"/>
                  <a:pt x="1981793" y="921149"/>
                  <a:pt x="2013756" y="933398"/>
                </a:cubicBezTo>
                <a:cubicBezTo>
                  <a:pt x="2018784" y="935289"/>
                  <a:pt x="2023200" y="943377"/>
                  <a:pt x="2020814" y="948060"/>
                </a:cubicBezTo>
                <a:cubicBezTo>
                  <a:pt x="2012501" y="965421"/>
                  <a:pt x="2032980" y="997439"/>
                  <a:pt x="1999694" y="1002071"/>
                </a:cubicBezTo>
                <a:cubicBezTo>
                  <a:pt x="1995594"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2"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0" y="1179615"/>
                  <a:pt x="2035208" y="1185490"/>
                </a:cubicBezTo>
                <a:cubicBezTo>
                  <a:pt x="2038513" y="1189134"/>
                  <a:pt x="2042333" y="1191791"/>
                  <a:pt x="2046850" y="1193215"/>
                </a:cubicBezTo>
                <a:cubicBezTo>
                  <a:pt x="2050799" y="1194535"/>
                  <a:pt x="2052187" y="1196426"/>
                  <a:pt x="2050187" y="1200006"/>
                </a:cubicBezTo>
                <a:cubicBezTo>
                  <a:pt x="2044556" y="1210251"/>
                  <a:pt x="2043350" y="1221315"/>
                  <a:pt x="2049990"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8" y="1364335"/>
                </a:cubicBezTo>
                <a:cubicBezTo>
                  <a:pt x="2016860" y="1367329"/>
                  <a:pt x="2016253" y="1369894"/>
                  <a:pt x="2015170" y="1372232"/>
                </a:cubicBezTo>
                <a:cubicBezTo>
                  <a:pt x="2010635" y="1382439"/>
                  <a:pt x="2012998"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0" y="1452516"/>
                </a:cubicBezTo>
                <a:cubicBezTo>
                  <a:pt x="1954561" y="1442472"/>
                  <a:pt x="1941527" y="1435764"/>
                  <a:pt x="1928933" y="1428314"/>
                </a:cubicBezTo>
                <a:cubicBezTo>
                  <a:pt x="1910872"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4" y="1385578"/>
                </a:cubicBezTo>
                <a:lnTo>
                  <a:pt x="1832842" y="1384401"/>
                </a:lnTo>
                <a:lnTo>
                  <a:pt x="1834049" y="1383903"/>
                </a:lnTo>
                <a:cubicBezTo>
                  <a:pt x="1835301" y="1383359"/>
                  <a:pt x="1835377" y="1383220"/>
                  <a:pt x="1833405" y="1383680"/>
                </a:cubicBezTo>
                <a:lnTo>
                  <a:pt x="1832842"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2" y="1325173"/>
                </a:cubicBezTo>
                <a:cubicBezTo>
                  <a:pt x="815265" y="1330975"/>
                  <a:pt x="653940" y="1376380"/>
                  <a:pt x="609922" y="1411659"/>
                </a:cubicBezTo>
                <a:cubicBezTo>
                  <a:pt x="564936" y="1447819"/>
                  <a:pt x="523346" y="1487498"/>
                  <a:pt x="481993" y="1527291"/>
                </a:cubicBezTo>
                <a:cubicBezTo>
                  <a:pt x="464057" y="1544491"/>
                  <a:pt x="444585" y="1560288"/>
                  <a:pt x="428986" y="1579832"/>
                </a:cubicBezTo>
                <a:cubicBezTo>
                  <a:pt x="413406" y="1599495"/>
                  <a:pt x="398813" y="1619854"/>
                  <a:pt x="381477" y="1638123"/>
                </a:cubicBezTo>
                <a:cubicBezTo>
                  <a:pt x="376530" y="1643377"/>
                  <a:pt x="371637"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2" y="1635392"/>
                  <a:pt x="331040" y="1635823"/>
                  <a:pt x="330482" y="1641657"/>
                </a:cubicBezTo>
                <a:cubicBezTo>
                  <a:pt x="329646" y="1650770"/>
                  <a:pt x="325556" y="1657329"/>
                  <a:pt x="317482" y="1660871"/>
                </a:cubicBezTo>
                <a:cubicBezTo>
                  <a:pt x="316603" y="1661264"/>
                  <a:pt x="315647" y="1661871"/>
                  <a:pt x="314646" y="1662102"/>
                </a:cubicBezTo>
                <a:cubicBezTo>
                  <a:pt x="313647" y="1662332"/>
                  <a:pt x="312605" y="1662186"/>
                  <a:pt x="311554" y="1661070"/>
                </a:cubicBezTo>
                <a:cubicBezTo>
                  <a:pt x="309728" y="1659193"/>
                  <a:pt x="310701"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8"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9" y="1437894"/>
                  <a:pt x="398489" y="1443730"/>
                </a:cubicBezTo>
                <a:cubicBezTo>
                  <a:pt x="377646" y="1459210"/>
                  <a:pt x="361077" y="1478908"/>
                  <a:pt x="344235" y="1498251"/>
                </a:cubicBezTo>
                <a:cubicBezTo>
                  <a:pt x="333990"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6"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3" y="1369525"/>
                  <a:pt x="388815" y="1366891"/>
                </a:cubicBezTo>
                <a:cubicBezTo>
                  <a:pt x="385008" y="1356238"/>
                  <a:pt x="387867" y="1352507"/>
                  <a:pt x="399153" y="1354187"/>
                </a:cubicBezTo>
                <a:cubicBezTo>
                  <a:pt x="402647" y="1354676"/>
                  <a:pt x="404861" y="1353995"/>
                  <a:pt x="406567" y="1351394"/>
                </a:cubicBezTo>
                <a:cubicBezTo>
                  <a:pt x="427105" y="1319207"/>
                  <a:pt x="452997" y="1291806"/>
                  <a:pt x="482069" y="1267205"/>
                </a:cubicBezTo>
                <a:cubicBezTo>
                  <a:pt x="493922" y="1257237"/>
                  <a:pt x="506286" y="1247735"/>
                  <a:pt x="518959" y="1238829"/>
                </a:cubicBezTo>
                <a:cubicBezTo>
                  <a:pt x="518868" y="1238227"/>
                  <a:pt x="518760" y="1237504"/>
                  <a:pt x="518670"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8" y="1463982"/>
                  <a:pt x="265022" y="1457187"/>
                </a:cubicBezTo>
                <a:cubicBezTo>
                  <a:pt x="266251" y="1455086"/>
                  <a:pt x="266052" y="1453033"/>
                  <a:pt x="264043" y="1450679"/>
                </a:cubicBezTo>
                <a:cubicBezTo>
                  <a:pt x="260427" y="1446440"/>
                  <a:pt x="262223" y="1444441"/>
                  <a:pt x="265994" y="1443103"/>
                </a:cubicBezTo>
                <a:cubicBezTo>
                  <a:pt x="269764" y="1441764"/>
                  <a:pt x="273991" y="1441259"/>
                  <a:pt x="277856" y="1438342"/>
                </a:cubicBezTo>
                <a:cubicBezTo>
                  <a:pt x="270706" y="1436282"/>
                  <a:pt x="266348"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6" y="1477019"/>
                </a:cubicBezTo>
                <a:cubicBezTo>
                  <a:pt x="222002" y="1485891"/>
                  <a:pt x="217986" y="1492204"/>
                  <a:pt x="210022" y="1495743"/>
                </a:cubicBezTo>
                <a:cubicBezTo>
                  <a:pt x="208375" y="1496526"/>
                  <a:pt x="206653" y="1497553"/>
                  <a:pt x="204551" y="1496049"/>
                </a:cubicBezTo>
                <a:cubicBezTo>
                  <a:pt x="202304" y="1494307"/>
                  <a:pt x="203350" y="1492455"/>
                  <a:pt x="203865" y="1490741"/>
                </a:cubicBezTo>
                <a:cubicBezTo>
                  <a:pt x="204563" y="1488052"/>
                  <a:pt x="205482" y="1485357"/>
                  <a:pt x="206053" y="1482552"/>
                </a:cubicBezTo>
                <a:cubicBezTo>
                  <a:pt x="207140" y="1478033"/>
                  <a:pt x="206763"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9" y="1367190"/>
                </a:cubicBezTo>
                <a:cubicBezTo>
                  <a:pt x="202034" y="1368454"/>
                  <a:pt x="201062" y="1370061"/>
                  <a:pt x="200364"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4"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4" y="1257387"/>
                  <a:pt x="226792" y="1254963"/>
                </a:cubicBezTo>
                <a:cubicBezTo>
                  <a:pt x="236585" y="1251847"/>
                  <a:pt x="245830" y="1248023"/>
                  <a:pt x="254893" y="1243720"/>
                </a:cubicBezTo>
                <a:cubicBezTo>
                  <a:pt x="258357"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4" y="1188942"/>
                </a:cubicBezTo>
                <a:cubicBezTo>
                  <a:pt x="284814" y="1188807"/>
                  <a:pt x="285236"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60" y="1142293"/>
                </a:cubicBezTo>
                <a:cubicBezTo>
                  <a:pt x="152380" y="1134270"/>
                  <a:pt x="152426" y="1128696"/>
                  <a:pt x="140945" y="1122784"/>
                </a:cubicBezTo>
                <a:cubicBezTo>
                  <a:pt x="108074" y="1105962"/>
                  <a:pt x="108313" y="1105348"/>
                  <a:pt x="132995" y="1080169"/>
                </a:cubicBezTo>
                <a:cubicBezTo>
                  <a:pt x="134149" y="1079040"/>
                  <a:pt x="132966" y="1075567"/>
                  <a:pt x="132932" y="1073145"/>
                </a:cubicBezTo>
                <a:cubicBezTo>
                  <a:pt x="125034"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4" y="773093"/>
                </a:cubicBezTo>
                <a:cubicBezTo>
                  <a:pt x="158248" y="757093"/>
                  <a:pt x="154275" y="746809"/>
                  <a:pt x="131632"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8" y="686073"/>
                  <a:pt x="90653" y="654584"/>
                </a:cubicBezTo>
                <a:cubicBezTo>
                  <a:pt x="63958" y="655362"/>
                  <a:pt x="43557" y="656170"/>
                  <a:pt x="24812" y="663584"/>
                </a:cubicBezTo>
                <a:cubicBezTo>
                  <a:pt x="16994" y="666634"/>
                  <a:pt x="8410" y="669708"/>
                  <a:pt x="2404" y="660583"/>
                </a:cubicBezTo>
                <a:cubicBezTo>
                  <a:pt x="-4769" y="649559"/>
                  <a:pt x="5794" y="644964"/>
                  <a:pt x="12183" y="642689"/>
                </a:cubicBezTo>
                <a:cubicBezTo>
                  <a:pt x="30212" y="636389"/>
                  <a:pt x="42692" y="622523"/>
                  <a:pt x="56815" y="611508"/>
                </a:cubicBezTo>
                <a:cubicBezTo>
                  <a:pt x="87716"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8" y="279178"/>
                  <a:pt x="234875" y="286923"/>
                  <a:pt x="220394" y="292619"/>
                </a:cubicBezTo>
                <a:cubicBezTo>
                  <a:pt x="198098" y="301365"/>
                  <a:pt x="176403" y="311180"/>
                  <a:pt x="154123" y="320046"/>
                </a:cubicBezTo>
                <a:cubicBezTo>
                  <a:pt x="145684" y="323359"/>
                  <a:pt x="136259" y="325978"/>
                  <a:pt x="128340" y="311465"/>
                </a:cubicBezTo>
                <a:cubicBezTo>
                  <a:pt x="157619" y="307330"/>
                  <a:pt x="172542" y="286962"/>
                  <a:pt x="188414" y="267772"/>
                </a:cubicBezTo>
                <a:cubicBezTo>
                  <a:pt x="197377" y="256931"/>
                  <a:pt x="203838" y="242662"/>
                  <a:pt x="223518"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5" name="Tijdelijke aanduiding voor afbeelding 34">
            <a:extLst>
              <a:ext uri="{FF2B5EF4-FFF2-40B4-BE49-F238E27FC236}">
                <a16:creationId xmlns:a16="http://schemas.microsoft.com/office/drawing/2014/main" id="{BD40DE90-4612-4826-930E-6AE003A47C94}"/>
              </a:ext>
            </a:extLst>
          </p:cNvPr>
          <p:cNvSpPr>
            <a:spLocks noGrp="1"/>
          </p:cNvSpPr>
          <p:nvPr>
            <p:ph type="pic" sz="quarter" idx="17"/>
          </p:nvPr>
        </p:nvSpPr>
        <p:spPr>
          <a:xfrm>
            <a:off x="9810369" y="2139888"/>
            <a:ext cx="2053232" cy="1662194"/>
          </a:xfrm>
          <a:custGeom>
            <a:avLst/>
            <a:gdLst>
              <a:gd name="connsiteX0" fmla="*/ 1747 w 2053232"/>
              <a:gd name="connsiteY0" fmla="*/ 969110 h 1662194"/>
              <a:gd name="connsiteX1" fmla="*/ 2599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3 w 2053232"/>
              <a:gd name="connsiteY14" fmla="*/ 435072 h 1662194"/>
              <a:gd name="connsiteX15" fmla="*/ 1710506 w 2053232"/>
              <a:gd name="connsiteY15" fmla="*/ 428699 h 1662194"/>
              <a:gd name="connsiteX16" fmla="*/ 1709192 w 2053232"/>
              <a:gd name="connsiteY16" fmla="*/ 427290 h 1662194"/>
              <a:gd name="connsiteX17" fmla="*/ 1602977 w 2053232"/>
              <a:gd name="connsiteY17" fmla="*/ 260909 h 1662194"/>
              <a:gd name="connsiteX18" fmla="*/ 1531109 w 2053232"/>
              <a:gd name="connsiteY18" fmla="*/ 324503 h 1662194"/>
              <a:gd name="connsiteX19" fmla="*/ 1532534 w 2053232"/>
              <a:gd name="connsiteY19" fmla="*/ 325909 h 1662194"/>
              <a:gd name="connsiteX20" fmla="*/ 1602977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7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5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3 w 2053232"/>
              <a:gd name="connsiteY53" fmla="*/ 394989 h 1662194"/>
              <a:gd name="connsiteX54" fmla="*/ 1534273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7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7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79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3 w 2053232"/>
              <a:gd name="connsiteY84" fmla="*/ 398100 h 1662194"/>
              <a:gd name="connsiteX85" fmla="*/ 1757954 w 2053232"/>
              <a:gd name="connsiteY85" fmla="*/ 386885 h 1662194"/>
              <a:gd name="connsiteX86" fmla="*/ 1812737 w 2053232"/>
              <a:gd name="connsiteY86" fmla="*/ 333679 h 1662194"/>
              <a:gd name="connsiteX87" fmla="*/ 1849624 w 2053232"/>
              <a:gd name="connsiteY87" fmla="*/ 295005 h 1662194"/>
              <a:gd name="connsiteX88" fmla="*/ 1852869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09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7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0 w 2053232"/>
              <a:gd name="connsiteY104" fmla="*/ 444105 h 1662194"/>
              <a:gd name="connsiteX105" fmla="*/ 1777135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8 w 2053232"/>
              <a:gd name="connsiteY138" fmla="*/ 1207997 h 1662194"/>
              <a:gd name="connsiteX139" fmla="*/ 1853631 w 2053232"/>
              <a:gd name="connsiteY139" fmla="*/ 1277417 h 1662194"/>
              <a:gd name="connsiteX140" fmla="*/ 1857096 w 2053232"/>
              <a:gd name="connsiteY140" fmla="*/ 1285053 h 1662194"/>
              <a:gd name="connsiteX141" fmla="*/ 1909019 w 2053232"/>
              <a:gd name="connsiteY141" fmla="*/ 1272282 h 1662194"/>
              <a:gd name="connsiteX142" fmla="*/ 1848098 w 2053232"/>
              <a:gd name="connsiteY142" fmla="*/ 1331631 h 1662194"/>
              <a:gd name="connsiteX143" fmla="*/ 1782897 w 2053232"/>
              <a:gd name="connsiteY143" fmla="*/ 1377919 h 1662194"/>
              <a:gd name="connsiteX144" fmla="*/ 1832839 w 2053232"/>
              <a:gd name="connsiteY144" fmla="*/ 1369576 h 1662194"/>
              <a:gd name="connsiteX145" fmla="*/ 1899109 w 2053232"/>
              <a:gd name="connsiteY145" fmla="*/ 1342149 h 1662194"/>
              <a:gd name="connsiteX146" fmla="*/ 1924893 w 2053232"/>
              <a:gd name="connsiteY146" fmla="*/ 1350730 h 1662194"/>
              <a:gd name="connsiteX147" fmla="*/ 1864819 w 2053232"/>
              <a:gd name="connsiteY147" fmla="*/ 1394423 h 1662194"/>
              <a:gd name="connsiteX148" fmla="*/ 1829715 w 2053232"/>
              <a:gd name="connsiteY148" fmla="*/ 1414866 h 1662194"/>
              <a:gd name="connsiteX149" fmla="*/ 1816666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6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7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1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7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7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39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599"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7" y="430816"/>
                  <a:pt x="1701204" y="434343"/>
                  <a:pt x="1697211" y="437869"/>
                </a:cubicBezTo>
                <a:cubicBezTo>
                  <a:pt x="1699608" y="436940"/>
                  <a:pt x="1702226" y="436004"/>
                  <a:pt x="1704733" y="435072"/>
                </a:cubicBezTo>
                <a:cubicBezTo>
                  <a:pt x="1706622" y="432949"/>
                  <a:pt x="1708637" y="430943"/>
                  <a:pt x="1710506" y="428699"/>
                </a:cubicBezTo>
                <a:cubicBezTo>
                  <a:pt x="1710105" y="428228"/>
                  <a:pt x="1709593" y="427761"/>
                  <a:pt x="1709192" y="427290"/>
                </a:cubicBezTo>
                <a:close/>
                <a:moveTo>
                  <a:pt x="1602977" y="260909"/>
                </a:moveTo>
                <a:cubicBezTo>
                  <a:pt x="1579015" y="282067"/>
                  <a:pt x="1555072" y="303345"/>
                  <a:pt x="1531109" y="324503"/>
                </a:cubicBezTo>
                <a:cubicBezTo>
                  <a:pt x="1531621" y="324970"/>
                  <a:pt x="1532023" y="325441"/>
                  <a:pt x="1532534" y="325909"/>
                </a:cubicBezTo>
                <a:cubicBezTo>
                  <a:pt x="1559602" y="307796"/>
                  <a:pt x="1584734" y="287810"/>
                  <a:pt x="1602977"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1"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5"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7"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7"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5"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1" y="308200"/>
                  <a:pt x="1646666" y="310801"/>
                </a:cubicBezTo>
                <a:cubicBezTo>
                  <a:pt x="1626127" y="342988"/>
                  <a:pt x="1600235" y="370389"/>
                  <a:pt x="1571163" y="394989"/>
                </a:cubicBezTo>
                <a:cubicBezTo>
                  <a:pt x="1559311" y="404958"/>
                  <a:pt x="1546947" y="414460"/>
                  <a:pt x="1534273"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7" y="191769"/>
                  <a:pt x="1785353" y="183058"/>
                </a:cubicBezTo>
                <a:cubicBezTo>
                  <a:pt x="1789677" y="179520"/>
                  <a:pt x="1794273" y="176336"/>
                  <a:pt x="1800877" y="176962"/>
                </a:cubicBezTo>
                <a:cubicBezTo>
                  <a:pt x="1803457" y="177238"/>
                  <a:pt x="1806419" y="177866"/>
                  <a:pt x="1807769" y="180970"/>
                </a:cubicBezTo>
                <a:cubicBezTo>
                  <a:pt x="1809008" y="184077"/>
                  <a:pt x="1806920" y="185602"/>
                  <a:pt x="1805034" y="186998"/>
                </a:cubicBezTo>
                <a:cubicBezTo>
                  <a:pt x="1804539" y="187378"/>
                  <a:pt x="1804063" y="187878"/>
                  <a:pt x="1803514" y="187897"/>
                </a:cubicBezTo>
                <a:cubicBezTo>
                  <a:pt x="1793193" y="188971"/>
                  <a:pt x="1792155" y="198213"/>
                  <a:pt x="1788211" y="205008"/>
                </a:cubicBezTo>
                <a:cubicBezTo>
                  <a:pt x="1786982" y="207109"/>
                  <a:pt x="1787181" y="209161"/>
                  <a:pt x="1789190" y="211516"/>
                </a:cubicBezTo>
                <a:cubicBezTo>
                  <a:pt x="1792806" y="215755"/>
                  <a:pt x="1791010" y="217754"/>
                  <a:pt x="1787239" y="219092"/>
                </a:cubicBezTo>
                <a:cubicBezTo>
                  <a:pt x="1783469" y="220431"/>
                  <a:pt x="1779241" y="220936"/>
                  <a:pt x="1775377" y="223853"/>
                </a:cubicBezTo>
                <a:cubicBezTo>
                  <a:pt x="1782527" y="225913"/>
                  <a:pt x="1786885"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7"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69" y="174142"/>
                  <a:pt x="1847751" y="176838"/>
                  <a:pt x="1847179" y="179643"/>
                </a:cubicBezTo>
                <a:cubicBezTo>
                  <a:pt x="1846093" y="184162"/>
                  <a:pt x="1846470" y="188874"/>
                  <a:pt x="1850416" y="193102"/>
                </a:cubicBezTo>
                <a:cubicBezTo>
                  <a:pt x="1853303" y="196154"/>
                  <a:pt x="1853390"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5" y="271930"/>
                  <a:pt x="1811727" y="299794"/>
                  <a:pt x="1794161" y="326066"/>
                </a:cubicBezTo>
                <a:cubicBezTo>
                  <a:pt x="1776777" y="352090"/>
                  <a:pt x="1756361" y="375551"/>
                  <a:pt x="1734263" y="398100"/>
                </a:cubicBezTo>
                <a:cubicBezTo>
                  <a:pt x="1741291" y="397137"/>
                  <a:pt x="1749842" y="392367"/>
                  <a:pt x="1757954" y="386885"/>
                </a:cubicBezTo>
                <a:cubicBezTo>
                  <a:pt x="1779364" y="372233"/>
                  <a:pt x="1795859" y="352780"/>
                  <a:pt x="1812737" y="333679"/>
                </a:cubicBezTo>
                <a:cubicBezTo>
                  <a:pt x="1824521" y="320320"/>
                  <a:pt x="1835922" y="306611"/>
                  <a:pt x="1849624" y="295005"/>
                </a:cubicBezTo>
                <a:cubicBezTo>
                  <a:pt x="1851199" y="293741"/>
                  <a:pt x="1852171" y="292134"/>
                  <a:pt x="1852869"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09" y="342707"/>
                </a:cubicBezTo>
                <a:cubicBezTo>
                  <a:pt x="1819675" y="355613"/>
                  <a:pt x="1808201" y="369566"/>
                  <a:pt x="1798281" y="385043"/>
                </a:cubicBezTo>
                <a:cubicBezTo>
                  <a:pt x="1805958" y="377395"/>
                  <a:pt x="1813617" y="369627"/>
                  <a:pt x="1821404" y="361975"/>
                </a:cubicBezTo>
                <a:cubicBezTo>
                  <a:pt x="1827267" y="356205"/>
                  <a:pt x="1833386" y="350669"/>
                  <a:pt x="1839377" y="345017"/>
                </a:cubicBezTo>
                <a:cubicBezTo>
                  <a:pt x="1840825" y="343635"/>
                  <a:pt x="1842363" y="342130"/>
                  <a:pt x="1844941" y="343860"/>
                </a:cubicBezTo>
                <a:cubicBezTo>
                  <a:pt x="1847262" y="345357"/>
                  <a:pt x="1847277" y="347658"/>
                  <a:pt x="1847164" y="349842"/>
                </a:cubicBezTo>
                <a:cubicBezTo>
                  <a:pt x="1846803" y="358455"/>
                  <a:pt x="1843225" y="365480"/>
                  <a:pt x="1838441" y="371820"/>
                </a:cubicBezTo>
                <a:cubicBezTo>
                  <a:pt x="1832630" y="379404"/>
                  <a:pt x="1826435" y="386639"/>
                  <a:pt x="1820021" y="393881"/>
                </a:cubicBezTo>
                <a:cubicBezTo>
                  <a:pt x="1827745" y="391683"/>
                  <a:pt x="1835469" y="389484"/>
                  <a:pt x="1843247" y="387648"/>
                </a:cubicBezTo>
                <a:cubicBezTo>
                  <a:pt x="1841726" y="401751"/>
                  <a:pt x="1833689" y="404808"/>
                  <a:pt x="1826441" y="407232"/>
                </a:cubicBezTo>
                <a:cubicBezTo>
                  <a:pt x="1816648" y="410348"/>
                  <a:pt x="1807403" y="414172"/>
                  <a:pt x="1798340" y="418475"/>
                </a:cubicBezTo>
                <a:cubicBezTo>
                  <a:pt x="1794876" y="422589"/>
                  <a:pt x="1791395" y="426583"/>
                  <a:pt x="1788058" y="430814"/>
                </a:cubicBezTo>
                <a:cubicBezTo>
                  <a:pt x="1784630" y="435169"/>
                  <a:pt x="1781423" y="439516"/>
                  <a:pt x="1778250" y="444105"/>
                </a:cubicBezTo>
                <a:cubicBezTo>
                  <a:pt x="1775995" y="447452"/>
                  <a:pt x="1773119" y="450334"/>
                  <a:pt x="1777135" y="455772"/>
                </a:cubicBezTo>
                <a:cubicBezTo>
                  <a:pt x="1778943" y="458255"/>
                  <a:pt x="1771677" y="472309"/>
                  <a:pt x="1768840" y="473253"/>
                </a:cubicBezTo>
                <a:cubicBezTo>
                  <a:pt x="1768419" y="473388"/>
                  <a:pt x="1767998" y="473524"/>
                  <a:pt x="1767669" y="473535"/>
                </a:cubicBezTo>
                <a:cubicBezTo>
                  <a:pt x="1761228" y="473267"/>
                  <a:pt x="1760417"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7" y="509237"/>
                  <a:pt x="1908392" y="514224"/>
                  <a:pt x="1905273" y="519902"/>
                </a:cubicBezTo>
                <a:cubicBezTo>
                  <a:pt x="1900852" y="527925"/>
                  <a:pt x="1900807" y="533498"/>
                  <a:pt x="1912288" y="539411"/>
                </a:cubicBezTo>
                <a:cubicBezTo>
                  <a:pt x="1945159" y="556233"/>
                  <a:pt x="1944920" y="556847"/>
                  <a:pt x="1920238" y="582026"/>
                </a:cubicBezTo>
                <a:cubicBezTo>
                  <a:pt x="1919084" y="583155"/>
                  <a:pt x="1920267"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3"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0" y="983900"/>
                  <a:pt x="1980355"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7" y="1074864"/>
                  <a:pt x="1930634" y="1095299"/>
                  <a:pt x="1907231" y="1134124"/>
                </a:cubicBezTo>
                <a:cubicBezTo>
                  <a:pt x="1942339" y="1123252"/>
                  <a:pt x="1966286" y="1099793"/>
                  <a:pt x="1999628" y="1094067"/>
                </a:cubicBezTo>
                <a:cubicBezTo>
                  <a:pt x="1975297" y="1129653"/>
                  <a:pt x="1940811" y="1153466"/>
                  <a:pt x="1908700" y="1179865"/>
                </a:cubicBezTo>
                <a:cubicBezTo>
                  <a:pt x="1899559" y="1187320"/>
                  <a:pt x="1889855" y="1192492"/>
                  <a:pt x="1889868" y="1207997"/>
                </a:cubicBezTo>
                <a:cubicBezTo>
                  <a:pt x="1889860" y="1238039"/>
                  <a:pt x="1880309" y="1263315"/>
                  <a:pt x="1853631" y="1277417"/>
                </a:cubicBezTo>
                <a:cubicBezTo>
                  <a:pt x="1853430" y="1277545"/>
                  <a:pt x="1855637" y="1281953"/>
                  <a:pt x="1857096" y="1285053"/>
                </a:cubicBezTo>
                <a:cubicBezTo>
                  <a:pt x="1874696" y="1285430"/>
                  <a:pt x="1885755" y="1267251"/>
                  <a:pt x="1909019" y="1272282"/>
                </a:cubicBezTo>
                <a:cubicBezTo>
                  <a:pt x="1891328" y="1296984"/>
                  <a:pt x="1876677" y="1319161"/>
                  <a:pt x="1848098" y="1331631"/>
                </a:cubicBezTo>
                <a:cubicBezTo>
                  <a:pt x="1825215" y="1341608"/>
                  <a:pt x="1796024" y="1347799"/>
                  <a:pt x="1782897" y="1377919"/>
                </a:cubicBezTo>
                <a:cubicBezTo>
                  <a:pt x="1804185" y="1383017"/>
                  <a:pt x="1818358" y="1375272"/>
                  <a:pt x="1832839" y="1369576"/>
                </a:cubicBezTo>
                <a:cubicBezTo>
                  <a:pt x="1855135" y="1360830"/>
                  <a:pt x="1876830" y="1351015"/>
                  <a:pt x="1899109" y="1342149"/>
                </a:cubicBezTo>
                <a:cubicBezTo>
                  <a:pt x="1907548" y="1338836"/>
                  <a:pt x="1916975" y="1336217"/>
                  <a:pt x="1924893" y="1350730"/>
                </a:cubicBezTo>
                <a:cubicBezTo>
                  <a:pt x="1895614" y="1354864"/>
                  <a:pt x="1880691" y="1375233"/>
                  <a:pt x="1864819" y="1394423"/>
                </a:cubicBezTo>
                <a:cubicBezTo>
                  <a:pt x="1855856" y="1405264"/>
                  <a:pt x="1849395" y="1419533"/>
                  <a:pt x="1829715" y="1414866"/>
                </a:cubicBezTo>
                <a:cubicBezTo>
                  <a:pt x="1819309" y="1412429"/>
                  <a:pt x="1814120" y="1420479"/>
                  <a:pt x="1816666" y="1430084"/>
                </a:cubicBezTo>
                <a:cubicBezTo>
                  <a:pt x="1825508" y="1463947"/>
                  <a:pt x="1804138" y="1476658"/>
                  <a:pt x="1781075" y="1483976"/>
                </a:cubicBezTo>
                <a:cubicBezTo>
                  <a:pt x="1737493" y="1497921"/>
                  <a:pt x="1703985" y="1528243"/>
                  <a:pt x="1662135" y="1545641"/>
                </a:cubicBezTo>
                <a:cubicBezTo>
                  <a:pt x="1621421"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8"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6"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0" y="599859"/>
                  <a:pt x="40415" y="577949"/>
                </a:cubicBezTo>
                <a:cubicBezTo>
                  <a:pt x="37093"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7" y="496296"/>
                </a:cubicBezTo>
                <a:cubicBezTo>
                  <a:pt x="26771" y="489372"/>
                  <a:pt x="23432" y="482580"/>
                  <a:pt x="18025" y="476705"/>
                </a:cubicBezTo>
                <a:cubicBezTo>
                  <a:pt x="14719" y="473061"/>
                  <a:pt x="10900" y="470404"/>
                  <a:pt x="6383" y="468980"/>
                </a:cubicBezTo>
                <a:cubicBezTo>
                  <a:pt x="2433" y="467660"/>
                  <a:pt x="1045" y="465768"/>
                  <a:pt x="3045" y="462188"/>
                </a:cubicBezTo>
                <a:cubicBezTo>
                  <a:pt x="8677" y="451944"/>
                  <a:pt x="9882" y="440880"/>
                  <a:pt x="3242" y="428263"/>
                </a:cubicBezTo>
                <a:cubicBezTo>
                  <a:pt x="1235" y="424454"/>
                  <a:pt x="1716" y="421046"/>
                  <a:pt x="4901"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7" y="250975"/>
                  <a:pt x="37609" y="250972"/>
                </a:cubicBezTo>
                <a:cubicBezTo>
                  <a:pt x="52373" y="250838"/>
                  <a:pt x="67065" y="250950"/>
                  <a:pt x="81247"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5"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4" y="256006"/>
                  <a:pt x="189729" y="255906"/>
                  <a:pt x="194337" y="257205"/>
                </a:cubicBezTo>
                <a:cubicBezTo>
                  <a:pt x="199861" y="258714"/>
                  <a:pt x="205383" y="260225"/>
                  <a:pt x="210833" y="261979"/>
                </a:cubicBezTo>
                <a:cubicBezTo>
                  <a:pt x="216519" y="263847"/>
                  <a:pt x="219587" y="268105"/>
                  <a:pt x="220951" y="273511"/>
                </a:cubicBezTo>
                <a:cubicBezTo>
                  <a:pt x="221215" y="274531"/>
                  <a:pt x="221415" y="275675"/>
                  <a:pt x="221308" y="276617"/>
                </a:cubicBezTo>
                <a:lnTo>
                  <a:pt x="220390" y="277794"/>
                </a:lnTo>
                <a:lnTo>
                  <a:pt x="219184" y="278292"/>
                </a:lnTo>
                <a:cubicBezTo>
                  <a:pt x="217932" y="278836"/>
                  <a:pt x="217856" y="278975"/>
                  <a:pt x="219827"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39"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49" y="24526"/>
                  <a:pt x="1684752" y="31993"/>
                  <a:pt x="1681449" y="38645"/>
                </a:cubicBezTo>
                <a:cubicBezTo>
                  <a:pt x="1679999"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pPr rtl="0"/>
            <a:r>
              <a:rPr lang="nl-NL" noProof="0"/>
              <a:t>3-9-20XX</a:t>
            </a:r>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pPr rtl="0"/>
            <a:r>
              <a:rPr lang="nl-NL" noProof="0"/>
              <a:t>Presentatietitel</a:t>
            </a:r>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pPr rtl="0"/>
            <a:fld id="{B9713C8C-8E70-45D5-AE59-23E60168254E}" type="slidenum">
              <a:rPr lang="nl-NL" noProof="0" smtClean="0"/>
              <a:t>‹nr.›</a:t>
            </a:fld>
            <a:endParaRPr lang="nl-NL" noProof="0"/>
          </a:p>
        </p:txBody>
      </p:sp>
      <p:sp>
        <p:nvSpPr>
          <p:cNvPr id="5" name="Titel 4">
            <a:extLst>
              <a:ext uri="{FF2B5EF4-FFF2-40B4-BE49-F238E27FC236}">
                <a16:creationId xmlns:a16="http://schemas.microsoft.com/office/drawing/2014/main" id="{DE7D0FB3-AA0E-43D7-A0BC-3BEE75E725EF}"/>
              </a:ext>
            </a:extLst>
          </p:cNvPr>
          <p:cNvSpPr>
            <a:spLocks noGrp="1"/>
          </p:cNvSpPr>
          <p:nvPr>
            <p:ph type="title" hasCustomPrompt="1"/>
          </p:nvPr>
        </p:nvSpPr>
        <p:spPr/>
        <p:txBody>
          <a:bodyPr rtlCol="0"/>
          <a:lstStyle>
            <a:lvl1pPr algn="ctr">
              <a:defRPr/>
            </a:lvl1pPr>
          </a:lstStyle>
          <a:p>
            <a:pPr rtl="0"/>
            <a:r>
              <a:rPr lang="nl-NL" noProof="0"/>
              <a:t>Klik om de titelstijl van het model te bewerken</a:t>
            </a:r>
          </a:p>
        </p:txBody>
      </p:sp>
      <p:sp>
        <p:nvSpPr>
          <p:cNvPr id="61" name="Tijdelijke aanduiding voor tekst 60">
            <a:extLst>
              <a:ext uri="{FF2B5EF4-FFF2-40B4-BE49-F238E27FC236}">
                <a16:creationId xmlns:a16="http://schemas.microsoft.com/office/drawing/2014/main" id="{88FBD310-488D-42E9-A29F-12364D04331A}"/>
              </a:ext>
            </a:extLst>
          </p:cNvPr>
          <p:cNvSpPr>
            <a:spLocks noGrp="1"/>
          </p:cNvSpPr>
          <p:nvPr>
            <p:ph type="body" sz="quarter" idx="18" hasCustomPrompt="1"/>
          </p:nvPr>
        </p:nvSpPr>
        <p:spPr>
          <a:xfrm>
            <a:off x="329184"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2" name="Tijdelijke aanduiding voor tekst 60">
            <a:extLst>
              <a:ext uri="{FF2B5EF4-FFF2-40B4-BE49-F238E27FC236}">
                <a16:creationId xmlns:a16="http://schemas.microsoft.com/office/drawing/2014/main" id="{9460BB5F-DDF6-449E-B8A3-5B1A09531AED}"/>
              </a:ext>
            </a:extLst>
          </p:cNvPr>
          <p:cNvSpPr>
            <a:spLocks noGrp="1"/>
          </p:cNvSpPr>
          <p:nvPr>
            <p:ph type="body" sz="quarter" idx="19" hasCustomPrompt="1"/>
          </p:nvPr>
        </p:nvSpPr>
        <p:spPr>
          <a:xfrm>
            <a:off x="329184"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3" name="Tijdelijke aanduiding voor tekst 60">
            <a:extLst>
              <a:ext uri="{FF2B5EF4-FFF2-40B4-BE49-F238E27FC236}">
                <a16:creationId xmlns:a16="http://schemas.microsoft.com/office/drawing/2014/main" id="{4EF74628-86D0-415A-A2D4-15002D43447D}"/>
              </a:ext>
            </a:extLst>
          </p:cNvPr>
          <p:cNvSpPr>
            <a:spLocks noGrp="1"/>
          </p:cNvSpPr>
          <p:nvPr>
            <p:ph type="body" sz="quarter" idx="20" hasCustomPrompt="1"/>
          </p:nvPr>
        </p:nvSpPr>
        <p:spPr>
          <a:xfrm>
            <a:off x="9810369"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4" name="Tijdelijke aanduiding voor tekst 60">
            <a:extLst>
              <a:ext uri="{FF2B5EF4-FFF2-40B4-BE49-F238E27FC236}">
                <a16:creationId xmlns:a16="http://schemas.microsoft.com/office/drawing/2014/main" id="{25267973-CF84-45FA-9820-576EF937226E}"/>
              </a:ext>
            </a:extLst>
          </p:cNvPr>
          <p:cNvSpPr>
            <a:spLocks noGrp="1"/>
          </p:cNvSpPr>
          <p:nvPr>
            <p:ph type="body" sz="quarter" idx="21" hasCustomPrompt="1"/>
          </p:nvPr>
        </p:nvSpPr>
        <p:spPr>
          <a:xfrm>
            <a:off x="9810369"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5" name="Tijdelijke aanduiding voor tekst 60">
            <a:extLst>
              <a:ext uri="{FF2B5EF4-FFF2-40B4-BE49-F238E27FC236}">
                <a16:creationId xmlns:a16="http://schemas.microsoft.com/office/drawing/2014/main" id="{C90547DE-D65E-4930-8FD2-C0FFE47CD5A9}"/>
              </a:ext>
            </a:extLst>
          </p:cNvPr>
          <p:cNvSpPr>
            <a:spLocks noGrp="1"/>
          </p:cNvSpPr>
          <p:nvPr>
            <p:ph type="body" sz="quarter" idx="22" hasCustomPrompt="1"/>
          </p:nvPr>
        </p:nvSpPr>
        <p:spPr>
          <a:xfrm>
            <a:off x="7439880"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6" name="Tijdelijke aanduiding voor tekst 60">
            <a:extLst>
              <a:ext uri="{FF2B5EF4-FFF2-40B4-BE49-F238E27FC236}">
                <a16:creationId xmlns:a16="http://schemas.microsoft.com/office/drawing/2014/main" id="{6F0DDCFA-12F3-47A4-9BD8-A43B03931A70}"/>
              </a:ext>
            </a:extLst>
          </p:cNvPr>
          <p:cNvSpPr>
            <a:spLocks noGrp="1"/>
          </p:cNvSpPr>
          <p:nvPr>
            <p:ph type="body" sz="quarter" idx="23" hasCustomPrompt="1"/>
          </p:nvPr>
        </p:nvSpPr>
        <p:spPr>
          <a:xfrm>
            <a:off x="7439880"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7" name="Tijdelijke aanduiding voor tekst 60">
            <a:extLst>
              <a:ext uri="{FF2B5EF4-FFF2-40B4-BE49-F238E27FC236}">
                <a16:creationId xmlns:a16="http://schemas.microsoft.com/office/drawing/2014/main" id="{F97D700B-945B-4B8F-907C-F02C48BE2CC0}"/>
              </a:ext>
            </a:extLst>
          </p:cNvPr>
          <p:cNvSpPr>
            <a:spLocks noGrp="1"/>
          </p:cNvSpPr>
          <p:nvPr>
            <p:ph type="body" sz="quarter" idx="24" hasCustomPrompt="1"/>
          </p:nvPr>
        </p:nvSpPr>
        <p:spPr>
          <a:xfrm>
            <a:off x="5065218"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8" name="Tijdelijke aanduiding voor tekst 60">
            <a:extLst>
              <a:ext uri="{FF2B5EF4-FFF2-40B4-BE49-F238E27FC236}">
                <a16:creationId xmlns:a16="http://schemas.microsoft.com/office/drawing/2014/main" id="{2CBF1DAD-7E2F-420A-89E2-A21636A0D3A0}"/>
              </a:ext>
            </a:extLst>
          </p:cNvPr>
          <p:cNvSpPr>
            <a:spLocks noGrp="1"/>
          </p:cNvSpPr>
          <p:nvPr>
            <p:ph type="body" sz="quarter" idx="25" hasCustomPrompt="1"/>
          </p:nvPr>
        </p:nvSpPr>
        <p:spPr>
          <a:xfrm>
            <a:off x="5065218"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9" name="Tijdelijke aanduiding voor tekst 60">
            <a:extLst>
              <a:ext uri="{FF2B5EF4-FFF2-40B4-BE49-F238E27FC236}">
                <a16:creationId xmlns:a16="http://schemas.microsoft.com/office/drawing/2014/main" id="{48D6E3F9-8E51-4439-A1F4-D3547D7A45AA}"/>
              </a:ext>
            </a:extLst>
          </p:cNvPr>
          <p:cNvSpPr>
            <a:spLocks noGrp="1"/>
          </p:cNvSpPr>
          <p:nvPr>
            <p:ph type="body" sz="quarter" idx="26" hasCustomPrompt="1"/>
          </p:nvPr>
        </p:nvSpPr>
        <p:spPr>
          <a:xfrm>
            <a:off x="2703846"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70" name="Tijdelijke aanduiding voor tekst 60">
            <a:extLst>
              <a:ext uri="{FF2B5EF4-FFF2-40B4-BE49-F238E27FC236}">
                <a16:creationId xmlns:a16="http://schemas.microsoft.com/office/drawing/2014/main" id="{D142C7CE-3ABA-4AF0-8C3F-C11DC5AE1CEE}"/>
              </a:ext>
            </a:extLst>
          </p:cNvPr>
          <p:cNvSpPr>
            <a:spLocks noGrp="1"/>
          </p:cNvSpPr>
          <p:nvPr>
            <p:ph type="body" sz="quarter" idx="27" hasCustomPrompt="1"/>
          </p:nvPr>
        </p:nvSpPr>
        <p:spPr>
          <a:xfrm>
            <a:off x="2703846"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Tree>
    <p:extLst>
      <p:ext uri="{BB962C8B-B14F-4D97-AF65-F5344CB8AC3E}">
        <p14:creationId xmlns:p14="http://schemas.microsoft.com/office/powerpoint/2010/main" val="3420658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ee, inhoud">
    <p:spTree>
      <p:nvGrpSpPr>
        <p:cNvPr id="1" name=""/>
        <p:cNvGrpSpPr/>
        <p:nvPr/>
      </p:nvGrpSpPr>
      <p:grpSpPr>
        <a:xfrm>
          <a:off x="0" y="0"/>
          <a:ext cx="0" cy="0"/>
          <a:chOff x="0" y="0"/>
          <a:chExt cx="0" cy="0"/>
        </a:xfrm>
      </p:grpSpPr>
      <p:sp>
        <p:nvSpPr>
          <p:cNvPr id="8" name="Freeform: Vorm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D2A77EC9-372A-4ECA-9088-780532AF057F}"/>
              </a:ext>
            </a:extLst>
          </p:cNvPr>
          <p:cNvSpPr>
            <a:spLocks noGrp="1"/>
          </p:cNvSpPr>
          <p:nvPr>
            <p:ph type="title" hasCustomPrompt="1"/>
          </p:nvPr>
        </p:nvSpPr>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57C882CE-1B27-414A-9B06-AA5D2DB683BA}"/>
              </a:ext>
            </a:extLst>
          </p:cNvPr>
          <p:cNvSpPr>
            <a:spLocks noGrp="1"/>
          </p:cNvSpPr>
          <p:nvPr>
            <p:ph sz="half" idx="1" hasCustomPrompt="1"/>
          </p:nvPr>
        </p:nvSpPr>
        <p:spPr>
          <a:xfrm>
            <a:off x="838200" y="2011680"/>
            <a:ext cx="493776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inhoud 3">
            <a:extLst>
              <a:ext uri="{FF2B5EF4-FFF2-40B4-BE49-F238E27FC236}">
                <a16:creationId xmlns:a16="http://schemas.microsoft.com/office/drawing/2014/main" id="{A0397E60-5D92-4530-96D1-FC09AF3C2742}"/>
              </a:ext>
            </a:extLst>
          </p:cNvPr>
          <p:cNvSpPr>
            <a:spLocks noGrp="1"/>
          </p:cNvSpPr>
          <p:nvPr>
            <p:ph sz="half" idx="2" hasCustomPrompt="1"/>
          </p:nvPr>
        </p:nvSpPr>
        <p:spPr>
          <a:xfrm>
            <a:off x="6419088" y="2011680"/>
            <a:ext cx="493776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datum 4">
            <a:extLst>
              <a:ext uri="{FF2B5EF4-FFF2-40B4-BE49-F238E27FC236}">
                <a16:creationId xmlns:a16="http://schemas.microsoft.com/office/drawing/2014/main" id="{034240FE-0C6A-47E9-9B0A-7B3C60877372}"/>
              </a:ext>
            </a:extLst>
          </p:cNvPr>
          <p:cNvSpPr>
            <a:spLocks noGrp="1"/>
          </p:cNvSpPr>
          <p:nvPr>
            <p:ph type="dt" sz="half" idx="10"/>
          </p:nvPr>
        </p:nvSpPr>
        <p:spPr/>
        <p:txBody>
          <a:bodyPr rtlCol="0"/>
          <a:lstStyle/>
          <a:p>
            <a:pPr rtl="0"/>
            <a:r>
              <a:rPr lang="nl-NL" noProof="0"/>
              <a:t>3-9-20XX</a:t>
            </a:r>
          </a:p>
        </p:txBody>
      </p:sp>
      <p:sp>
        <p:nvSpPr>
          <p:cNvPr id="6" name="Tijdelijke aanduiding voor voettekst 5">
            <a:extLst>
              <a:ext uri="{FF2B5EF4-FFF2-40B4-BE49-F238E27FC236}">
                <a16:creationId xmlns:a16="http://schemas.microsoft.com/office/drawing/2014/main" id="{8671AE1B-BB18-4C7E-AA77-3A4D401A5F35}"/>
              </a:ext>
            </a:extLst>
          </p:cNvPr>
          <p:cNvSpPr>
            <a:spLocks noGrp="1"/>
          </p:cNvSpPr>
          <p:nvPr>
            <p:ph type="ftr" sz="quarter" idx="11"/>
          </p:nvPr>
        </p:nvSpPr>
        <p:spPr/>
        <p:txBody>
          <a:bodyPr rtlCol="0"/>
          <a:lstStyle/>
          <a:p>
            <a:pPr rtl="0"/>
            <a:r>
              <a:rPr lang="nl-NL" noProof="0"/>
              <a:t>Naam presentatie</a:t>
            </a:r>
          </a:p>
        </p:txBody>
      </p:sp>
      <p:sp>
        <p:nvSpPr>
          <p:cNvPr id="7" name="Tijdelijke aanduiding voor dianumm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rtlCol="0"/>
          <a:lstStyle/>
          <a:p>
            <a:pPr rtl="0"/>
            <a:fld id="{B9713C8C-8E70-45D5-AE59-23E60168254E}" type="slidenum">
              <a:rPr lang="nl-NL" noProof="0" smtClean="0"/>
              <a:t>‹nr.›</a:t>
            </a:fld>
            <a:endParaRPr lang="nl-NL" noProof="0"/>
          </a:p>
        </p:txBody>
      </p:sp>
    </p:spTree>
    <p:extLst>
      <p:ext uri="{BB962C8B-B14F-4D97-AF65-F5344CB8AC3E}">
        <p14:creationId xmlns:p14="http://schemas.microsoft.com/office/powerpoint/2010/main" val="61000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Vrije vorm: Vorm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164D2B94-0682-4185-BCE3-89AF214A4FA8}"/>
              </a:ext>
            </a:extLst>
          </p:cNvPr>
          <p:cNvSpPr>
            <a:spLocks noGrp="1"/>
          </p:cNvSpPr>
          <p:nvPr>
            <p:ph type="title" hasCustomPrompt="1"/>
          </p:nvPr>
        </p:nvSpPr>
        <p:spPr>
          <a:xfrm>
            <a:off x="839788" y="365125"/>
            <a:ext cx="10515600" cy="1325563"/>
          </a:xfrm>
        </p:spPr>
        <p:txBody>
          <a:bodyPr rtlCol="0">
            <a:normAutofit/>
          </a:bodyPr>
          <a:lstStyle>
            <a:lvl1pPr>
              <a:defRPr sz="40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8D65C47E-B85E-4B3E-A669-DEEC7F5DF2FB}"/>
              </a:ext>
            </a:extLst>
          </p:cNvPr>
          <p:cNvSpPr>
            <a:spLocks noGrp="1"/>
          </p:cNvSpPr>
          <p:nvPr>
            <p:ph type="body" idx="1" hasCustomPrompt="1"/>
          </p:nvPr>
        </p:nvSpPr>
        <p:spPr>
          <a:xfrm>
            <a:off x="839788" y="2011680"/>
            <a:ext cx="49377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4" name="Tijdelijke aanduiding voor inhoud 3">
            <a:extLst>
              <a:ext uri="{FF2B5EF4-FFF2-40B4-BE49-F238E27FC236}">
                <a16:creationId xmlns:a16="http://schemas.microsoft.com/office/drawing/2014/main" id="{E324517F-FE8C-49AD-9A52-0F4301052699}"/>
              </a:ext>
            </a:extLst>
          </p:cNvPr>
          <p:cNvSpPr>
            <a:spLocks noGrp="1"/>
          </p:cNvSpPr>
          <p:nvPr>
            <p:ph sz="half" idx="2" hasCustomPrompt="1"/>
          </p:nvPr>
        </p:nvSpPr>
        <p:spPr>
          <a:xfrm>
            <a:off x="839788" y="3127248"/>
            <a:ext cx="49377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a:extLst>
              <a:ext uri="{FF2B5EF4-FFF2-40B4-BE49-F238E27FC236}">
                <a16:creationId xmlns:a16="http://schemas.microsoft.com/office/drawing/2014/main" id="{C80C73EC-7117-4DC2-9075-14102F2E282B}"/>
              </a:ext>
            </a:extLst>
          </p:cNvPr>
          <p:cNvSpPr>
            <a:spLocks noGrp="1"/>
          </p:cNvSpPr>
          <p:nvPr>
            <p:ph type="body" sz="quarter" idx="3" hasCustomPrompt="1"/>
          </p:nvPr>
        </p:nvSpPr>
        <p:spPr>
          <a:xfrm>
            <a:off x="6419088" y="2011680"/>
            <a:ext cx="49377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6" name="Tijdelijke aanduiding voor inhoud 5">
            <a:extLst>
              <a:ext uri="{FF2B5EF4-FFF2-40B4-BE49-F238E27FC236}">
                <a16:creationId xmlns:a16="http://schemas.microsoft.com/office/drawing/2014/main" id="{7DD9A323-865B-4177-8F98-9BA304E022E0}"/>
              </a:ext>
            </a:extLst>
          </p:cNvPr>
          <p:cNvSpPr>
            <a:spLocks noGrp="1"/>
          </p:cNvSpPr>
          <p:nvPr>
            <p:ph sz="quarter" idx="4" hasCustomPrompt="1"/>
          </p:nvPr>
        </p:nvSpPr>
        <p:spPr>
          <a:xfrm>
            <a:off x="6419088" y="3127248"/>
            <a:ext cx="49377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a:extLst>
              <a:ext uri="{FF2B5EF4-FFF2-40B4-BE49-F238E27FC236}">
                <a16:creationId xmlns:a16="http://schemas.microsoft.com/office/drawing/2014/main" id="{2AA4E5D6-7075-4584-BD43-D966F0B58E6D}"/>
              </a:ext>
            </a:extLst>
          </p:cNvPr>
          <p:cNvSpPr>
            <a:spLocks noGrp="1"/>
          </p:cNvSpPr>
          <p:nvPr>
            <p:ph type="dt" sz="half" idx="10"/>
          </p:nvPr>
        </p:nvSpPr>
        <p:spPr/>
        <p:txBody>
          <a:bodyPr rtlCol="0"/>
          <a:lstStyle/>
          <a:p>
            <a:pPr rtl="0"/>
            <a:r>
              <a:rPr lang="nl-NL" noProof="0"/>
              <a:t>3-9-20XX</a:t>
            </a:r>
          </a:p>
        </p:txBody>
      </p:sp>
      <p:sp>
        <p:nvSpPr>
          <p:cNvPr id="8" name="Tijdelijke aanduiding voor voettekst 7">
            <a:extLst>
              <a:ext uri="{FF2B5EF4-FFF2-40B4-BE49-F238E27FC236}">
                <a16:creationId xmlns:a16="http://schemas.microsoft.com/office/drawing/2014/main" id="{8C38B83D-8A05-4F3C-A409-1602C9630750}"/>
              </a:ext>
            </a:extLst>
          </p:cNvPr>
          <p:cNvSpPr>
            <a:spLocks noGrp="1"/>
          </p:cNvSpPr>
          <p:nvPr>
            <p:ph type="ftr" sz="quarter" idx="11"/>
          </p:nvPr>
        </p:nvSpPr>
        <p:spPr/>
        <p:txBody>
          <a:bodyPr rtlCol="0"/>
          <a:lstStyle/>
          <a:p>
            <a:pPr rtl="0"/>
            <a:r>
              <a:rPr lang="nl-NL" noProof="0"/>
              <a:t>Presentatietitel</a:t>
            </a:r>
          </a:p>
        </p:txBody>
      </p:sp>
      <p:sp>
        <p:nvSpPr>
          <p:cNvPr id="9" name="Tijdelijke aanduiding voor dianumm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rtlCol="0"/>
          <a:lstStyle/>
          <a:p>
            <a:pPr rtl="0"/>
            <a:fld id="{B9713C8C-8E70-45D5-AE59-23E60168254E}" type="slidenum">
              <a:rPr lang="nl-NL" noProof="0" smtClean="0"/>
              <a:t>‹nr.›</a:t>
            </a:fld>
            <a:endParaRPr lang="nl-NL" noProof="0"/>
          </a:p>
        </p:txBody>
      </p:sp>
    </p:spTree>
    <p:extLst>
      <p:ext uri="{BB962C8B-B14F-4D97-AF65-F5344CB8AC3E}">
        <p14:creationId xmlns:p14="http://schemas.microsoft.com/office/powerpoint/2010/main" val="4020813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r>
              <a:rPr lang="nl-NL" noProof="0"/>
              <a:t>3-9-20XX</a:t>
            </a:r>
          </a:p>
        </p:txBody>
      </p:sp>
      <p:sp>
        <p:nvSpPr>
          <p:cNvPr id="5" name="Tijdelijke aanduiding voor voettekst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r>
              <a:rPr lang="nl-NL" noProof="0"/>
              <a:t>Presentatietitel</a:t>
            </a:r>
          </a:p>
        </p:txBody>
      </p:sp>
      <p:sp>
        <p:nvSpPr>
          <p:cNvPr id="6" name="Tijdelijke aanduiding voor dianumm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B9713C8C-8E70-45D5-AE59-23E60168254E}" type="slidenum">
              <a:rPr lang="nl-NL" noProof="0" smtClean="0"/>
              <a:t>‹nr.›</a:t>
            </a:fld>
            <a:endParaRPr lang="nl-NL" noProof="0"/>
          </a:p>
        </p:txBody>
      </p:sp>
    </p:spTree>
    <p:extLst>
      <p:ext uri="{BB962C8B-B14F-4D97-AF65-F5344CB8AC3E}">
        <p14:creationId xmlns:p14="http://schemas.microsoft.com/office/powerpoint/2010/main" val="3446197306"/>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35" r:id="rId5"/>
    <p:sldLayoutId id="2147483739" r:id="rId6"/>
    <p:sldLayoutId id="2147483748" r:id="rId7"/>
    <p:sldLayoutId id="2147483737" r:id="rId8"/>
    <p:sldLayoutId id="2147483738" r:id="rId9"/>
    <p:sldLayoutId id="2147483749" r:id="rId10"/>
    <p:sldLayoutId id="2147483750" r:id="rId11"/>
    <p:sldLayoutId id="2147483751" r:id="rId12"/>
    <p:sldLayoutId id="2147483736" r:id="rId13"/>
    <p:sldLayoutId id="2147483740" r:id="rId14"/>
    <p:sldLayoutId id="2147483742" r:id="rId15"/>
    <p:sldLayoutId id="2147483743" r:id="rId16"/>
  </p:sldLayoutIdLst>
  <p:hf hdr="0"/>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hyperlink" Target="https://maken.wikiwijs.nl/28631/Konijnen?_escaped_fragment_=page-84818" TargetMode="Externa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38CF5B-E8DE-48F3-9581-51BBEC47AE73}"/>
              </a:ext>
            </a:extLst>
          </p:cNvPr>
          <p:cNvSpPr>
            <a:spLocks noGrp="1"/>
          </p:cNvSpPr>
          <p:nvPr>
            <p:ph type="ctrTitle"/>
          </p:nvPr>
        </p:nvSpPr>
        <p:spPr/>
        <p:txBody>
          <a:bodyPr rtlCol="0">
            <a:normAutofit/>
          </a:bodyPr>
          <a:lstStyle/>
          <a:p>
            <a:pPr algn="ctr" rtl="0"/>
            <a:r>
              <a:rPr lang="nl-NL" sz="6000" dirty="0"/>
              <a:t>De huisvesting</a:t>
            </a:r>
          </a:p>
        </p:txBody>
      </p:sp>
    </p:spTree>
    <p:extLst>
      <p:ext uri="{BB962C8B-B14F-4D97-AF65-F5344CB8AC3E}">
        <p14:creationId xmlns:p14="http://schemas.microsoft.com/office/powerpoint/2010/main" val="2074766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74B5E6-9772-4A0A-9435-D8D0FCCDB6B5}"/>
              </a:ext>
            </a:extLst>
          </p:cNvPr>
          <p:cNvSpPr>
            <a:spLocks noGrp="1"/>
          </p:cNvSpPr>
          <p:nvPr>
            <p:ph type="title"/>
          </p:nvPr>
        </p:nvSpPr>
        <p:spPr/>
        <p:txBody>
          <a:bodyPr/>
          <a:lstStyle/>
          <a:p>
            <a:r>
              <a:rPr lang="nl-NL" dirty="0"/>
              <a:t>Bodembedekking</a:t>
            </a:r>
          </a:p>
        </p:txBody>
      </p:sp>
      <p:sp>
        <p:nvSpPr>
          <p:cNvPr id="10" name="Tijdelijke aanduiding voor inhoud 9">
            <a:extLst>
              <a:ext uri="{FF2B5EF4-FFF2-40B4-BE49-F238E27FC236}">
                <a16:creationId xmlns:a16="http://schemas.microsoft.com/office/drawing/2014/main" id="{34752E65-E260-4CB5-AB47-20D94B92304B}"/>
              </a:ext>
            </a:extLst>
          </p:cNvPr>
          <p:cNvSpPr>
            <a:spLocks noGrp="1"/>
          </p:cNvSpPr>
          <p:nvPr>
            <p:ph sz="half" idx="1"/>
          </p:nvPr>
        </p:nvSpPr>
        <p:spPr>
          <a:xfrm>
            <a:off x="515112" y="2011679"/>
            <a:ext cx="5260848" cy="4481195"/>
          </a:xfrm>
        </p:spPr>
        <p:txBody>
          <a:bodyPr>
            <a:normAutofit lnSpcReduction="10000"/>
          </a:bodyPr>
          <a:lstStyle/>
          <a:p>
            <a:r>
              <a:rPr lang="nl-NL" dirty="0"/>
              <a:t>Het moet aan een aantal zaken voldoen:</a:t>
            </a:r>
          </a:p>
          <a:p>
            <a:pPr lvl="1"/>
            <a:r>
              <a:rPr lang="nl-NL" dirty="0"/>
              <a:t>Urine opnemen</a:t>
            </a:r>
          </a:p>
          <a:p>
            <a:pPr lvl="1"/>
            <a:r>
              <a:rPr lang="nl-NL" dirty="0"/>
              <a:t>Geschikte ondergrond om op te lopen of liggen</a:t>
            </a:r>
          </a:p>
          <a:p>
            <a:pPr lvl="1"/>
            <a:r>
              <a:rPr lang="nl-NL" dirty="0"/>
              <a:t>Het mag de gezondheid niet benadelen</a:t>
            </a:r>
          </a:p>
          <a:p>
            <a:pPr lvl="1"/>
            <a:r>
              <a:rPr lang="nl-NL" dirty="0"/>
              <a:t>Het moet passen bij het natuurlijke gedrag</a:t>
            </a:r>
          </a:p>
        </p:txBody>
      </p:sp>
      <p:sp>
        <p:nvSpPr>
          <p:cNvPr id="11" name="Tijdelijke aanduiding voor inhoud 10">
            <a:extLst>
              <a:ext uri="{FF2B5EF4-FFF2-40B4-BE49-F238E27FC236}">
                <a16:creationId xmlns:a16="http://schemas.microsoft.com/office/drawing/2014/main" id="{4CC1BA91-7CD6-4B53-97F6-18697FD94246}"/>
              </a:ext>
            </a:extLst>
          </p:cNvPr>
          <p:cNvSpPr>
            <a:spLocks noGrp="1"/>
          </p:cNvSpPr>
          <p:nvPr>
            <p:ph sz="half" idx="2"/>
          </p:nvPr>
        </p:nvSpPr>
        <p:spPr>
          <a:xfrm>
            <a:off x="6096000" y="2011680"/>
            <a:ext cx="5260848" cy="4160520"/>
          </a:xfrm>
        </p:spPr>
        <p:txBody>
          <a:bodyPr>
            <a:normAutofit lnSpcReduction="10000"/>
          </a:bodyPr>
          <a:lstStyle/>
          <a:p>
            <a:r>
              <a:rPr lang="nl-NL" dirty="0"/>
              <a:t>Betrekking tot de gezondheid:</a:t>
            </a:r>
          </a:p>
          <a:p>
            <a:pPr lvl="1"/>
            <a:r>
              <a:rPr lang="nl-NL" dirty="0"/>
              <a:t>Stoffigheid</a:t>
            </a:r>
          </a:p>
          <a:p>
            <a:pPr lvl="1"/>
            <a:r>
              <a:rPr lang="nl-NL" dirty="0"/>
              <a:t>Giftige stoffen</a:t>
            </a:r>
          </a:p>
          <a:p>
            <a:pPr lvl="1"/>
            <a:r>
              <a:rPr lang="nl-NL" dirty="0"/>
              <a:t>Toegevoegde geurstoffen</a:t>
            </a:r>
          </a:p>
          <a:p>
            <a:pPr lvl="1"/>
            <a:r>
              <a:rPr lang="nl-NL" dirty="0"/>
              <a:t>Schimmel en bederf</a:t>
            </a:r>
          </a:p>
          <a:p>
            <a:pPr lvl="1"/>
            <a:r>
              <a:rPr lang="nl-NL" dirty="0"/>
              <a:t>Scherpe randen</a:t>
            </a:r>
          </a:p>
          <a:p>
            <a:pPr lvl="1"/>
            <a:r>
              <a:rPr lang="nl-NL" dirty="0"/>
              <a:t>Risico op maagdarmverstopping bij opname</a:t>
            </a:r>
          </a:p>
        </p:txBody>
      </p:sp>
      <p:sp>
        <p:nvSpPr>
          <p:cNvPr id="7" name="Tijdelijke aanduiding voor datum 6">
            <a:extLst>
              <a:ext uri="{FF2B5EF4-FFF2-40B4-BE49-F238E27FC236}">
                <a16:creationId xmlns:a16="http://schemas.microsoft.com/office/drawing/2014/main" id="{D5193AC3-0BF9-4811-B1CB-EFCB3C7C13F8}"/>
              </a:ext>
            </a:extLst>
          </p:cNvPr>
          <p:cNvSpPr>
            <a:spLocks noGrp="1"/>
          </p:cNvSpPr>
          <p:nvPr>
            <p:ph type="dt" sz="half" idx="10"/>
          </p:nvPr>
        </p:nvSpPr>
        <p:spPr/>
        <p:txBody>
          <a:bodyPr/>
          <a:lstStyle/>
          <a:p>
            <a:pPr rtl="0"/>
            <a:r>
              <a:rPr lang="nl-NL" noProof="0"/>
              <a:t>3-9-20XX</a:t>
            </a:r>
          </a:p>
        </p:txBody>
      </p:sp>
      <p:sp>
        <p:nvSpPr>
          <p:cNvPr id="8" name="Tijdelijke aanduiding voor voettekst 7">
            <a:extLst>
              <a:ext uri="{FF2B5EF4-FFF2-40B4-BE49-F238E27FC236}">
                <a16:creationId xmlns:a16="http://schemas.microsoft.com/office/drawing/2014/main" id="{B2DE9B4D-243F-4B2F-A5CE-4513F5A111C6}"/>
              </a:ext>
            </a:extLst>
          </p:cNvPr>
          <p:cNvSpPr>
            <a:spLocks noGrp="1"/>
          </p:cNvSpPr>
          <p:nvPr>
            <p:ph type="ftr" sz="quarter" idx="11"/>
          </p:nvPr>
        </p:nvSpPr>
        <p:spPr/>
        <p:txBody>
          <a:bodyPr/>
          <a:lstStyle/>
          <a:p>
            <a:pPr rtl="0"/>
            <a:r>
              <a:rPr lang="nl-NL" noProof="0"/>
              <a:t>Presentatietitel</a:t>
            </a:r>
          </a:p>
        </p:txBody>
      </p:sp>
      <p:sp>
        <p:nvSpPr>
          <p:cNvPr id="9" name="Tijdelijke aanduiding voor dianummer 8">
            <a:extLst>
              <a:ext uri="{FF2B5EF4-FFF2-40B4-BE49-F238E27FC236}">
                <a16:creationId xmlns:a16="http://schemas.microsoft.com/office/drawing/2014/main" id="{B366D41B-7D57-4735-8430-E1BB3A2CF051}"/>
              </a:ext>
            </a:extLst>
          </p:cNvPr>
          <p:cNvSpPr>
            <a:spLocks noGrp="1"/>
          </p:cNvSpPr>
          <p:nvPr>
            <p:ph type="sldNum" sz="quarter" idx="12"/>
          </p:nvPr>
        </p:nvSpPr>
        <p:spPr/>
        <p:txBody>
          <a:bodyPr/>
          <a:lstStyle/>
          <a:p>
            <a:pPr rtl="0"/>
            <a:fld id="{B9713C8C-8E70-45D5-AE59-23E60168254E}" type="slidenum">
              <a:rPr lang="nl-NL" noProof="0" smtClean="0"/>
              <a:t>10</a:t>
            </a:fld>
            <a:endParaRPr lang="nl-NL" noProof="0"/>
          </a:p>
        </p:txBody>
      </p:sp>
    </p:spTree>
    <p:extLst>
      <p:ext uri="{BB962C8B-B14F-4D97-AF65-F5344CB8AC3E}">
        <p14:creationId xmlns:p14="http://schemas.microsoft.com/office/powerpoint/2010/main" val="3838787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74B5E6-9772-4A0A-9435-D8D0FCCDB6B5}"/>
              </a:ext>
            </a:extLst>
          </p:cNvPr>
          <p:cNvSpPr>
            <a:spLocks noGrp="1"/>
          </p:cNvSpPr>
          <p:nvPr>
            <p:ph type="title"/>
          </p:nvPr>
        </p:nvSpPr>
        <p:spPr/>
        <p:txBody>
          <a:bodyPr/>
          <a:lstStyle/>
          <a:p>
            <a:r>
              <a:rPr lang="nl-NL" dirty="0"/>
              <a:t>De inrichting</a:t>
            </a:r>
          </a:p>
        </p:txBody>
      </p:sp>
      <p:sp>
        <p:nvSpPr>
          <p:cNvPr id="10" name="Tijdelijke aanduiding voor inhoud 9">
            <a:extLst>
              <a:ext uri="{FF2B5EF4-FFF2-40B4-BE49-F238E27FC236}">
                <a16:creationId xmlns:a16="http://schemas.microsoft.com/office/drawing/2014/main" id="{34752E65-E260-4CB5-AB47-20D94B92304B}"/>
              </a:ext>
            </a:extLst>
          </p:cNvPr>
          <p:cNvSpPr>
            <a:spLocks noGrp="1"/>
          </p:cNvSpPr>
          <p:nvPr>
            <p:ph sz="half" idx="1"/>
          </p:nvPr>
        </p:nvSpPr>
        <p:spPr>
          <a:xfrm>
            <a:off x="515112" y="2011679"/>
            <a:ext cx="7282688" cy="4481195"/>
          </a:xfrm>
        </p:spPr>
        <p:txBody>
          <a:bodyPr>
            <a:normAutofit/>
          </a:bodyPr>
          <a:lstStyle/>
          <a:p>
            <a:r>
              <a:rPr lang="nl-NL" dirty="0"/>
              <a:t>Veilig materiaal</a:t>
            </a:r>
          </a:p>
          <a:p>
            <a:r>
              <a:rPr lang="nl-NL" dirty="0"/>
              <a:t>Schuilplaatsen</a:t>
            </a:r>
          </a:p>
          <a:p>
            <a:r>
              <a:rPr lang="nl-NL" dirty="0"/>
              <a:t>Looprad</a:t>
            </a:r>
          </a:p>
          <a:p>
            <a:r>
              <a:rPr lang="nl-NL" dirty="0"/>
              <a:t>Etages / plateaus</a:t>
            </a:r>
          </a:p>
          <a:p>
            <a:r>
              <a:rPr lang="nl-NL" dirty="0"/>
              <a:t>Klim- en speelmaterialen</a:t>
            </a:r>
          </a:p>
          <a:p>
            <a:r>
              <a:rPr lang="nl-NL" dirty="0"/>
              <a:t>Knagen (knaagstenen/mineralen)</a:t>
            </a:r>
          </a:p>
          <a:p>
            <a:endParaRPr lang="nl-NL" dirty="0"/>
          </a:p>
        </p:txBody>
      </p:sp>
      <p:sp>
        <p:nvSpPr>
          <p:cNvPr id="11" name="Tijdelijke aanduiding voor inhoud 10">
            <a:extLst>
              <a:ext uri="{FF2B5EF4-FFF2-40B4-BE49-F238E27FC236}">
                <a16:creationId xmlns:a16="http://schemas.microsoft.com/office/drawing/2014/main" id="{4CC1BA91-7CD6-4B53-97F6-18697FD94246}"/>
              </a:ext>
            </a:extLst>
          </p:cNvPr>
          <p:cNvSpPr>
            <a:spLocks noGrp="1"/>
          </p:cNvSpPr>
          <p:nvPr>
            <p:ph sz="half" idx="2"/>
          </p:nvPr>
        </p:nvSpPr>
        <p:spPr>
          <a:xfrm>
            <a:off x="6571488" y="1999138"/>
            <a:ext cx="5260848" cy="4160520"/>
          </a:xfrm>
        </p:spPr>
        <p:txBody>
          <a:bodyPr>
            <a:normAutofit/>
          </a:bodyPr>
          <a:lstStyle/>
          <a:p>
            <a:r>
              <a:rPr lang="nl-NL" b="1" dirty="0"/>
              <a:t>Verrijkingselementen:</a:t>
            </a:r>
          </a:p>
          <a:p>
            <a:pPr lvl="1"/>
            <a:r>
              <a:rPr lang="nl-NL" dirty="0"/>
              <a:t>Zoekgedrag naar voedsel stimuleren.</a:t>
            </a:r>
          </a:p>
          <a:p>
            <a:pPr lvl="1"/>
            <a:r>
              <a:rPr lang="nl-NL" dirty="0"/>
              <a:t>Zelf hun gangen laten graven.</a:t>
            </a:r>
          </a:p>
          <a:p>
            <a:pPr marL="457200" lvl="1" indent="0">
              <a:buNone/>
            </a:pPr>
            <a:endParaRPr lang="nl-NL" dirty="0"/>
          </a:p>
        </p:txBody>
      </p:sp>
      <p:sp>
        <p:nvSpPr>
          <p:cNvPr id="7" name="Tijdelijke aanduiding voor datum 6">
            <a:extLst>
              <a:ext uri="{FF2B5EF4-FFF2-40B4-BE49-F238E27FC236}">
                <a16:creationId xmlns:a16="http://schemas.microsoft.com/office/drawing/2014/main" id="{D5193AC3-0BF9-4811-B1CB-EFCB3C7C13F8}"/>
              </a:ext>
            </a:extLst>
          </p:cNvPr>
          <p:cNvSpPr>
            <a:spLocks noGrp="1"/>
          </p:cNvSpPr>
          <p:nvPr>
            <p:ph type="dt" sz="half" idx="10"/>
          </p:nvPr>
        </p:nvSpPr>
        <p:spPr/>
        <p:txBody>
          <a:bodyPr/>
          <a:lstStyle/>
          <a:p>
            <a:pPr rtl="0"/>
            <a:r>
              <a:rPr lang="nl-NL" noProof="0"/>
              <a:t>3-9-20XX</a:t>
            </a:r>
          </a:p>
        </p:txBody>
      </p:sp>
      <p:sp>
        <p:nvSpPr>
          <p:cNvPr id="8" name="Tijdelijke aanduiding voor voettekst 7">
            <a:extLst>
              <a:ext uri="{FF2B5EF4-FFF2-40B4-BE49-F238E27FC236}">
                <a16:creationId xmlns:a16="http://schemas.microsoft.com/office/drawing/2014/main" id="{B2DE9B4D-243F-4B2F-A5CE-4513F5A111C6}"/>
              </a:ext>
            </a:extLst>
          </p:cNvPr>
          <p:cNvSpPr>
            <a:spLocks noGrp="1"/>
          </p:cNvSpPr>
          <p:nvPr>
            <p:ph type="ftr" sz="quarter" idx="11"/>
          </p:nvPr>
        </p:nvSpPr>
        <p:spPr/>
        <p:txBody>
          <a:bodyPr/>
          <a:lstStyle/>
          <a:p>
            <a:pPr rtl="0"/>
            <a:r>
              <a:rPr lang="nl-NL" noProof="0"/>
              <a:t>Presentatietitel</a:t>
            </a:r>
          </a:p>
        </p:txBody>
      </p:sp>
      <p:sp>
        <p:nvSpPr>
          <p:cNvPr id="9" name="Tijdelijke aanduiding voor dianummer 8">
            <a:extLst>
              <a:ext uri="{FF2B5EF4-FFF2-40B4-BE49-F238E27FC236}">
                <a16:creationId xmlns:a16="http://schemas.microsoft.com/office/drawing/2014/main" id="{B366D41B-7D57-4735-8430-E1BB3A2CF051}"/>
              </a:ext>
            </a:extLst>
          </p:cNvPr>
          <p:cNvSpPr>
            <a:spLocks noGrp="1"/>
          </p:cNvSpPr>
          <p:nvPr>
            <p:ph type="sldNum" sz="quarter" idx="12"/>
          </p:nvPr>
        </p:nvSpPr>
        <p:spPr/>
        <p:txBody>
          <a:bodyPr/>
          <a:lstStyle/>
          <a:p>
            <a:pPr rtl="0"/>
            <a:fld id="{B9713C8C-8E70-45D5-AE59-23E60168254E}" type="slidenum">
              <a:rPr lang="nl-NL" noProof="0" smtClean="0"/>
              <a:t>11</a:t>
            </a:fld>
            <a:endParaRPr lang="nl-NL" noProof="0" dirty="0"/>
          </a:p>
        </p:txBody>
      </p:sp>
      <p:pic>
        <p:nvPicPr>
          <p:cNvPr id="5122" name="Picture 2" descr="Hamster - Huisdierinfo-home">
            <a:extLst>
              <a:ext uri="{FF2B5EF4-FFF2-40B4-BE49-F238E27FC236}">
                <a16:creationId xmlns:a16="http://schemas.microsoft.com/office/drawing/2014/main" id="{A747C793-9E0E-43E9-A148-747CA1B050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4118" y="0"/>
            <a:ext cx="72437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449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heel(1)">
                                      <p:cBhvr>
                                        <p:cTn id="7"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74B5E6-9772-4A0A-9435-D8D0FCCDB6B5}"/>
              </a:ext>
            </a:extLst>
          </p:cNvPr>
          <p:cNvSpPr>
            <a:spLocks noGrp="1"/>
          </p:cNvSpPr>
          <p:nvPr>
            <p:ph type="title"/>
          </p:nvPr>
        </p:nvSpPr>
        <p:spPr/>
        <p:txBody>
          <a:bodyPr/>
          <a:lstStyle/>
          <a:p>
            <a:r>
              <a:rPr lang="nl-NL" dirty="0"/>
              <a:t>Schoonmaken van het verblijf</a:t>
            </a:r>
          </a:p>
        </p:txBody>
      </p:sp>
      <p:sp>
        <p:nvSpPr>
          <p:cNvPr id="10" name="Tijdelijke aanduiding voor inhoud 9">
            <a:extLst>
              <a:ext uri="{FF2B5EF4-FFF2-40B4-BE49-F238E27FC236}">
                <a16:creationId xmlns:a16="http://schemas.microsoft.com/office/drawing/2014/main" id="{34752E65-E260-4CB5-AB47-20D94B92304B}"/>
              </a:ext>
            </a:extLst>
          </p:cNvPr>
          <p:cNvSpPr>
            <a:spLocks noGrp="1"/>
          </p:cNvSpPr>
          <p:nvPr>
            <p:ph sz="half" idx="1"/>
          </p:nvPr>
        </p:nvSpPr>
        <p:spPr/>
        <p:txBody>
          <a:bodyPr>
            <a:normAutofit fontScale="85000" lnSpcReduction="10000"/>
          </a:bodyPr>
          <a:lstStyle/>
          <a:p>
            <a:endParaRPr lang="nl-NL" dirty="0"/>
          </a:p>
          <a:p>
            <a:endParaRPr lang="nl-NL" dirty="0"/>
          </a:p>
        </p:txBody>
      </p:sp>
      <p:sp>
        <p:nvSpPr>
          <p:cNvPr id="3" name="Tijdelijke aanduiding voor inhoud 2">
            <a:extLst>
              <a:ext uri="{FF2B5EF4-FFF2-40B4-BE49-F238E27FC236}">
                <a16:creationId xmlns:a16="http://schemas.microsoft.com/office/drawing/2014/main" id="{373D4D19-E195-4313-BF0B-79ED46C3F899}"/>
              </a:ext>
            </a:extLst>
          </p:cNvPr>
          <p:cNvSpPr>
            <a:spLocks noGrp="1"/>
          </p:cNvSpPr>
          <p:nvPr>
            <p:ph sz="half" idx="2"/>
          </p:nvPr>
        </p:nvSpPr>
        <p:spPr/>
        <p:txBody>
          <a:bodyPr>
            <a:normAutofit fontScale="85000" lnSpcReduction="10000"/>
          </a:bodyPr>
          <a:lstStyle/>
          <a:p>
            <a:r>
              <a:rPr lang="nl-NL" dirty="0"/>
              <a:t>Veel zijn zindelijk.</a:t>
            </a:r>
          </a:p>
          <a:p>
            <a:r>
              <a:rPr lang="nl-NL" dirty="0"/>
              <a:t>Let op achtergebleven voeding, tegen de schimmel.</a:t>
            </a:r>
          </a:p>
          <a:p>
            <a:r>
              <a:rPr lang="nl-NL" dirty="0"/>
              <a:t>Verschonen; het liefst niet direct het hele verblijf </a:t>
            </a:r>
            <a:r>
              <a:rPr lang="nl-NL" dirty="0" err="1"/>
              <a:t>ivm</a:t>
            </a:r>
            <a:r>
              <a:rPr lang="nl-NL" dirty="0"/>
              <a:t> eigen geur. </a:t>
            </a:r>
          </a:p>
          <a:p>
            <a:r>
              <a:rPr lang="nl-NL" dirty="0"/>
              <a:t>Regelmatig iets veranderen in het verblijf of iets nieuws introduceren, zodat het interessant blijft. Niet alles direct veranderen </a:t>
            </a:r>
            <a:r>
              <a:rPr lang="nl-NL" dirty="0" err="1"/>
              <a:t>ivm</a:t>
            </a:r>
            <a:r>
              <a:rPr lang="nl-NL" dirty="0"/>
              <a:t> stress.</a:t>
            </a:r>
          </a:p>
        </p:txBody>
      </p:sp>
      <p:sp>
        <p:nvSpPr>
          <p:cNvPr id="7" name="Tijdelijke aanduiding voor datum 6">
            <a:extLst>
              <a:ext uri="{FF2B5EF4-FFF2-40B4-BE49-F238E27FC236}">
                <a16:creationId xmlns:a16="http://schemas.microsoft.com/office/drawing/2014/main" id="{D5193AC3-0BF9-4811-B1CB-EFCB3C7C13F8}"/>
              </a:ext>
            </a:extLst>
          </p:cNvPr>
          <p:cNvSpPr>
            <a:spLocks noGrp="1"/>
          </p:cNvSpPr>
          <p:nvPr>
            <p:ph type="dt" sz="half" idx="10"/>
          </p:nvPr>
        </p:nvSpPr>
        <p:spPr/>
        <p:txBody>
          <a:bodyPr/>
          <a:lstStyle/>
          <a:p>
            <a:pPr rtl="0"/>
            <a:r>
              <a:rPr lang="nl-NL" noProof="0"/>
              <a:t>3-9-20XX</a:t>
            </a:r>
          </a:p>
        </p:txBody>
      </p:sp>
      <p:sp>
        <p:nvSpPr>
          <p:cNvPr id="9" name="Tijdelijke aanduiding voor dianummer 8">
            <a:extLst>
              <a:ext uri="{FF2B5EF4-FFF2-40B4-BE49-F238E27FC236}">
                <a16:creationId xmlns:a16="http://schemas.microsoft.com/office/drawing/2014/main" id="{B366D41B-7D57-4735-8430-E1BB3A2CF051}"/>
              </a:ext>
            </a:extLst>
          </p:cNvPr>
          <p:cNvSpPr>
            <a:spLocks noGrp="1"/>
          </p:cNvSpPr>
          <p:nvPr>
            <p:ph type="sldNum" sz="quarter" idx="12"/>
          </p:nvPr>
        </p:nvSpPr>
        <p:spPr/>
        <p:txBody>
          <a:bodyPr/>
          <a:lstStyle/>
          <a:p>
            <a:pPr rtl="0"/>
            <a:fld id="{B9713C8C-8E70-45D5-AE59-23E60168254E}" type="slidenum">
              <a:rPr lang="nl-NL" noProof="0" smtClean="0"/>
              <a:t>12</a:t>
            </a:fld>
            <a:endParaRPr lang="nl-NL" noProof="0"/>
          </a:p>
        </p:txBody>
      </p:sp>
      <p:pic>
        <p:nvPicPr>
          <p:cNvPr id="3074" name="Picture 2" descr="Reiniging knaagdierverblijf - Dierencompleet.nl">
            <a:extLst>
              <a:ext uri="{FF2B5EF4-FFF2-40B4-BE49-F238E27FC236}">
                <a16:creationId xmlns:a16="http://schemas.microsoft.com/office/drawing/2014/main" id="{637F9532-4B03-4D9E-B8B8-20F9184763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9781" y="1371600"/>
            <a:ext cx="30861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iniging knaagdierverblijf - Dierencompleet.nl">
            <a:extLst>
              <a:ext uri="{FF2B5EF4-FFF2-40B4-BE49-F238E27FC236}">
                <a16:creationId xmlns:a16="http://schemas.microsoft.com/office/drawing/2014/main" id="{AADDBFB1-20D1-47CE-AFE1-0F4EBF3FB1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072" y="1874838"/>
            <a:ext cx="30861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ategorie: Knaagdier | Teurlings De Mulder">
            <a:extLst>
              <a:ext uri="{FF2B5EF4-FFF2-40B4-BE49-F238E27FC236}">
                <a16:creationId xmlns:a16="http://schemas.microsoft.com/office/drawing/2014/main" id="{94034B85-4965-475C-9B65-7E51102BEB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1700" y="3565842"/>
            <a:ext cx="2857500" cy="317182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Over Halamid">
            <a:extLst>
              <a:ext uri="{FF2B5EF4-FFF2-40B4-BE49-F238E27FC236}">
                <a16:creationId xmlns:a16="http://schemas.microsoft.com/office/drawing/2014/main" id="{63181735-D38E-40A7-8D8D-7F289E659DC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960" y="4187290"/>
            <a:ext cx="3654158" cy="2307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8261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278FAAB-8DFA-4475-B8B6-51A3ED193119}"/>
              </a:ext>
            </a:extLst>
          </p:cNvPr>
          <p:cNvSpPr>
            <a:spLocks noGrp="1"/>
          </p:cNvSpPr>
          <p:nvPr>
            <p:ph type="title"/>
          </p:nvPr>
        </p:nvSpPr>
        <p:spPr/>
        <p:txBody>
          <a:bodyPr rtlCol="0"/>
          <a:lstStyle/>
          <a:p>
            <a:pPr rtl="0"/>
            <a:r>
              <a:rPr lang="nl-NL" sz="4800" dirty="0"/>
              <a:t>Onderwerp 5</a:t>
            </a:r>
            <a:endParaRPr lang="nl-NL" dirty="0"/>
          </a:p>
        </p:txBody>
      </p:sp>
      <p:sp>
        <p:nvSpPr>
          <p:cNvPr id="5" name="Subtitel 4">
            <a:extLst>
              <a:ext uri="{FF2B5EF4-FFF2-40B4-BE49-F238E27FC236}">
                <a16:creationId xmlns:a16="http://schemas.microsoft.com/office/drawing/2014/main" id="{6237BABF-398B-4F17-B288-42D7047C2B6E}"/>
              </a:ext>
            </a:extLst>
          </p:cNvPr>
          <p:cNvSpPr>
            <a:spLocks noGrp="1"/>
          </p:cNvSpPr>
          <p:nvPr>
            <p:ph type="subTitle" idx="1"/>
          </p:nvPr>
        </p:nvSpPr>
        <p:spPr>
          <a:xfrm>
            <a:off x="4411579" y="5724144"/>
            <a:ext cx="6945269" cy="649224"/>
          </a:xfrm>
        </p:spPr>
        <p:txBody>
          <a:bodyPr rtlCol="0">
            <a:normAutofit/>
          </a:bodyPr>
          <a:lstStyle/>
          <a:p>
            <a:pPr rtl="0"/>
            <a:r>
              <a:rPr lang="nl-NL" dirty="0"/>
              <a:t>Huisvesting van Exotische zoogdieren</a:t>
            </a:r>
          </a:p>
        </p:txBody>
      </p:sp>
      <p:pic>
        <p:nvPicPr>
          <p:cNvPr id="12" name="Tijdelijke aanduiding voor afbeelding 11" descr="Afbeelding met zoogdier, buiten, knaagdier&#10;&#10;Automatisch gegenereerde beschrijving">
            <a:extLst>
              <a:ext uri="{FF2B5EF4-FFF2-40B4-BE49-F238E27FC236}">
                <a16:creationId xmlns:a16="http://schemas.microsoft.com/office/drawing/2014/main" id="{54363734-67C4-45F7-A307-0F591AE37E3B}"/>
              </a:ext>
            </a:extLst>
          </p:cNvPr>
          <p:cNvPicPr>
            <a:picLocks noGrp="1" noChangeAspect="1"/>
          </p:cNvPicPr>
          <p:nvPr>
            <p:ph type="pic" sz="quarter" idx="14"/>
          </p:nvPr>
        </p:nvPicPr>
        <p:blipFill>
          <a:blip r:embed="rId3"/>
          <a:srcRect l="16551" r="16551"/>
          <a:stretch>
            <a:fillRect/>
          </a:stretch>
        </p:blipFill>
        <p:spPr/>
      </p:pic>
      <p:pic>
        <p:nvPicPr>
          <p:cNvPr id="17" name="Tijdelijke aanduiding voor afbeelding 16" descr="Afbeelding met zoogdier, bruin&#10;&#10;Automatisch gegenereerde beschrijving">
            <a:extLst>
              <a:ext uri="{FF2B5EF4-FFF2-40B4-BE49-F238E27FC236}">
                <a16:creationId xmlns:a16="http://schemas.microsoft.com/office/drawing/2014/main" id="{1E7E0F54-B2A5-4D19-B63E-5A8273E92959}"/>
              </a:ext>
            </a:extLst>
          </p:cNvPr>
          <p:cNvPicPr>
            <a:picLocks noGrp="1" noChangeAspect="1"/>
          </p:cNvPicPr>
          <p:nvPr>
            <p:ph type="pic" sz="quarter" idx="13"/>
          </p:nvPr>
        </p:nvPicPr>
        <p:blipFill>
          <a:blip r:embed="rId4"/>
          <a:srcRect l="22483" r="22483"/>
          <a:stretch>
            <a:fillRect/>
          </a:stretch>
        </p:blipFill>
        <p:spPr/>
      </p:pic>
    </p:spTree>
    <p:extLst>
      <p:ext uri="{BB962C8B-B14F-4D97-AF65-F5344CB8AC3E}">
        <p14:creationId xmlns:p14="http://schemas.microsoft.com/office/powerpoint/2010/main" val="1885839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FCE9FA-AF89-4696-B20F-09FF48326B63}"/>
              </a:ext>
            </a:extLst>
          </p:cNvPr>
          <p:cNvSpPr>
            <a:spLocks noGrp="1"/>
          </p:cNvSpPr>
          <p:nvPr>
            <p:ph type="title"/>
          </p:nvPr>
        </p:nvSpPr>
        <p:spPr/>
        <p:txBody>
          <a:bodyPr/>
          <a:lstStyle/>
          <a:p>
            <a:r>
              <a:rPr lang="nl-NL" dirty="0"/>
              <a:t>Sugar glider (suikereekhoorn)</a:t>
            </a:r>
          </a:p>
        </p:txBody>
      </p:sp>
      <p:sp>
        <p:nvSpPr>
          <p:cNvPr id="3" name="Tijdelijke aanduiding voor inhoud 2">
            <a:extLst>
              <a:ext uri="{FF2B5EF4-FFF2-40B4-BE49-F238E27FC236}">
                <a16:creationId xmlns:a16="http://schemas.microsoft.com/office/drawing/2014/main" id="{8FD84D1B-486D-40C7-BF58-6698480D86F1}"/>
              </a:ext>
            </a:extLst>
          </p:cNvPr>
          <p:cNvSpPr>
            <a:spLocks noGrp="1"/>
          </p:cNvSpPr>
          <p:nvPr>
            <p:ph sz="half" idx="1"/>
          </p:nvPr>
        </p:nvSpPr>
        <p:spPr/>
        <p:txBody>
          <a:bodyPr>
            <a:normAutofit fontScale="92500" lnSpcReduction="20000"/>
          </a:bodyPr>
          <a:lstStyle/>
          <a:p>
            <a:r>
              <a:rPr lang="nl-NL" dirty="0"/>
              <a:t>Nog legaal.</a:t>
            </a:r>
          </a:p>
          <a:p>
            <a:r>
              <a:rPr lang="nl-NL" dirty="0"/>
              <a:t>‘s Avonds actief</a:t>
            </a:r>
          </a:p>
          <a:p>
            <a:r>
              <a:rPr lang="nl-NL" dirty="0"/>
              <a:t>Groep/partner nodig! </a:t>
            </a:r>
          </a:p>
          <a:p>
            <a:r>
              <a:rPr lang="nl-NL" dirty="0"/>
              <a:t>Buideldieren! (GEEN knaagdieren of eekhoorns). Verwant aan de Koala.</a:t>
            </a:r>
          </a:p>
          <a:p>
            <a:endParaRPr lang="nl-NL" dirty="0"/>
          </a:p>
          <a:p>
            <a:r>
              <a:rPr lang="nl-NL" dirty="0"/>
              <a:t>Bodembedekking:</a:t>
            </a:r>
          </a:p>
          <a:p>
            <a:pPr lvl="1"/>
            <a:r>
              <a:rPr lang="nl-NL" dirty="0"/>
              <a:t>Keukenrol of calciumzand.</a:t>
            </a:r>
          </a:p>
        </p:txBody>
      </p:sp>
      <p:sp>
        <p:nvSpPr>
          <p:cNvPr id="4" name="Tijdelijke aanduiding voor inhoud 3">
            <a:extLst>
              <a:ext uri="{FF2B5EF4-FFF2-40B4-BE49-F238E27FC236}">
                <a16:creationId xmlns:a16="http://schemas.microsoft.com/office/drawing/2014/main" id="{9ADF6E71-1942-4391-BDB9-9E2534532EA6}"/>
              </a:ext>
            </a:extLst>
          </p:cNvPr>
          <p:cNvSpPr>
            <a:spLocks noGrp="1"/>
          </p:cNvSpPr>
          <p:nvPr>
            <p:ph sz="half" idx="2"/>
          </p:nvPr>
        </p:nvSpPr>
        <p:spPr/>
        <p:txBody>
          <a:bodyPr>
            <a:normAutofit fontScale="92500" lnSpcReduction="20000"/>
          </a:bodyPr>
          <a:lstStyle/>
          <a:p>
            <a:r>
              <a:rPr lang="nl-NL" dirty="0"/>
              <a:t>Minimale afmetingen:</a:t>
            </a:r>
          </a:p>
          <a:p>
            <a:pPr lvl="1"/>
            <a:r>
              <a:rPr lang="nl-NL" dirty="0"/>
              <a:t>60x60x90 (</a:t>
            </a:r>
            <a:r>
              <a:rPr lang="nl-NL" dirty="0" err="1"/>
              <a:t>LxBxH</a:t>
            </a:r>
            <a:r>
              <a:rPr lang="nl-NL" dirty="0"/>
              <a:t>)</a:t>
            </a:r>
          </a:p>
          <a:p>
            <a:r>
              <a:rPr lang="nl-NL" dirty="0"/>
              <a:t>Temperatuur 21 / 31 graden</a:t>
            </a:r>
          </a:p>
          <a:p>
            <a:r>
              <a:rPr lang="nl-NL" dirty="0"/>
              <a:t>Takken en touwen in het verblijf (springen en vliegen).</a:t>
            </a:r>
          </a:p>
          <a:p>
            <a:r>
              <a:rPr lang="nl-NL" dirty="0"/>
              <a:t>Buidels nodig om in te slapen.</a:t>
            </a:r>
          </a:p>
          <a:p>
            <a:r>
              <a:rPr lang="nl-NL" dirty="0"/>
              <a:t>Verstopplekken en speeltjes.</a:t>
            </a:r>
          </a:p>
        </p:txBody>
      </p:sp>
      <p:sp>
        <p:nvSpPr>
          <p:cNvPr id="5" name="Tijdelijke aanduiding voor datum 4">
            <a:extLst>
              <a:ext uri="{FF2B5EF4-FFF2-40B4-BE49-F238E27FC236}">
                <a16:creationId xmlns:a16="http://schemas.microsoft.com/office/drawing/2014/main" id="{B8071BA1-38A0-4BD4-8B13-ED631947755F}"/>
              </a:ext>
            </a:extLst>
          </p:cNvPr>
          <p:cNvSpPr>
            <a:spLocks noGrp="1"/>
          </p:cNvSpPr>
          <p:nvPr>
            <p:ph type="dt" sz="half" idx="10"/>
          </p:nvPr>
        </p:nvSpPr>
        <p:spPr/>
        <p:txBody>
          <a:bodyPr/>
          <a:lstStyle/>
          <a:p>
            <a:pPr rtl="0"/>
            <a:r>
              <a:rPr lang="nl-NL" noProof="0"/>
              <a:t>3-9-20XX</a:t>
            </a:r>
          </a:p>
        </p:txBody>
      </p:sp>
      <p:sp>
        <p:nvSpPr>
          <p:cNvPr id="6" name="Tijdelijke aanduiding voor voettekst 5">
            <a:extLst>
              <a:ext uri="{FF2B5EF4-FFF2-40B4-BE49-F238E27FC236}">
                <a16:creationId xmlns:a16="http://schemas.microsoft.com/office/drawing/2014/main" id="{5D49E2B6-E986-4C78-8FEE-6D6EB9C03B8D}"/>
              </a:ext>
            </a:extLst>
          </p:cNvPr>
          <p:cNvSpPr>
            <a:spLocks noGrp="1"/>
          </p:cNvSpPr>
          <p:nvPr>
            <p:ph type="ftr" sz="quarter" idx="11"/>
          </p:nvPr>
        </p:nvSpPr>
        <p:spPr/>
        <p:txBody>
          <a:bodyPr/>
          <a:lstStyle/>
          <a:p>
            <a:pPr rtl="0"/>
            <a:r>
              <a:rPr lang="nl-NL" noProof="0"/>
              <a:t>Naam presentatie</a:t>
            </a:r>
          </a:p>
        </p:txBody>
      </p:sp>
      <p:sp>
        <p:nvSpPr>
          <p:cNvPr id="7" name="Tijdelijke aanduiding voor dianummer 6">
            <a:extLst>
              <a:ext uri="{FF2B5EF4-FFF2-40B4-BE49-F238E27FC236}">
                <a16:creationId xmlns:a16="http://schemas.microsoft.com/office/drawing/2014/main" id="{E0370AA2-5E65-4D7A-AA2F-67F5E1417EBE}"/>
              </a:ext>
            </a:extLst>
          </p:cNvPr>
          <p:cNvSpPr>
            <a:spLocks noGrp="1"/>
          </p:cNvSpPr>
          <p:nvPr>
            <p:ph type="sldNum" sz="quarter" idx="12"/>
          </p:nvPr>
        </p:nvSpPr>
        <p:spPr/>
        <p:txBody>
          <a:bodyPr/>
          <a:lstStyle/>
          <a:p>
            <a:pPr rtl="0"/>
            <a:fld id="{B9713C8C-8E70-45D5-AE59-23E60168254E}" type="slidenum">
              <a:rPr lang="nl-NL" noProof="0" smtClean="0"/>
              <a:t>14</a:t>
            </a:fld>
            <a:endParaRPr lang="nl-NL" noProof="0"/>
          </a:p>
        </p:txBody>
      </p:sp>
    </p:spTree>
    <p:extLst>
      <p:ext uri="{BB962C8B-B14F-4D97-AF65-F5344CB8AC3E}">
        <p14:creationId xmlns:p14="http://schemas.microsoft.com/office/powerpoint/2010/main" val="1223299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FCE9FA-AF89-4696-B20F-09FF48326B63}"/>
              </a:ext>
            </a:extLst>
          </p:cNvPr>
          <p:cNvSpPr>
            <a:spLocks noGrp="1"/>
          </p:cNvSpPr>
          <p:nvPr>
            <p:ph type="title"/>
          </p:nvPr>
        </p:nvSpPr>
        <p:spPr/>
        <p:txBody>
          <a:bodyPr/>
          <a:lstStyle/>
          <a:p>
            <a:r>
              <a:rPr lang="nl-NL" dirty="0"/>
              <a:t>Witbuikegel</a:t>
            </a:r>
          </a:p>
        </p:txBody>
      </p:sp>
      <p:sp>
        <p:nvSpPr>
          <p:cNvPr id="3" name="Tijdelijke aanduiding voor inhoud 2">
            <a:extLst>
              <a:ext uri="{FF2B5EF4-FFF2-40B4-BE49-F238E27FC236}">
                <a16:creationId xmlns:a16="http://schemas.microsoft.com/office/drawing/2014/main" id="{8FD84D1B-486D-40C7-BF58-6698480D86F1}"/>
              </a:ext>
            </a:extLst>
          </p:cNvPr>
          <p:cNvSpPr>
            <a:spLocks noGrp="1"/>
          </p:cNvSpPr>
          <p:nvPr>
            <p:ph sz="half" idx="1"/>
          </p:nvPr>
        </p:nvSpPr>
        <p:spPr/>
        <p:txBody>
          <a:bodyPr>
            <a:normAutofit fontScale="77500" lnSpcReduction="20000"/>
          </a:bodyPr>
          <a:lstStyle/>
          <a:p>
            <a:r>
              <a:rPr lang="nl-NL" dirty="0"/>
              <a:t>Solitaire dieren.</a:t>
            </a:r>
          </a:p>
          <a:p>
            <a:r>
              <a:rPr lang="nl-NL" dirty="0"/>
              <a:t>Man eet jongen op als ze geboren worden. </a:t>
            </a:r>
          </a:p>
          <a:p>
            <a:r>
              <a:rPr lang="nl-NL" dirty="0"/>
              <a:t>Veel ruimte nodig.</a:t>
            </a:r>
          </a:p>
        </p:txBody>
      </p:sp>
      <p:sp>
        <p:nvSpPr>
          <p:cNvPr id="4" name="Tijdelijke aanduiding voor inhoud 3">
            <a:extLst>
              <a:ext uri="{FF2B5EF4-FFF2-40B4-BE49-F238E27FC236}">
                <a16:creationId xmlns:a16="http://schemas.microsoft.com/office/drawing/2014/main" id="{9ADF6E71-1942-4391-BDB9-9E2534532EA6}"/>
              </a:ext>
            </a:extLst>
          </p:cNvPr>
          <p:cNvSpPr>
            <a:spLocks noGrp="1"/>
          </p:cNvSpPr>
          <p:nvPr>
            <p:ph sz="half" idx="2"/>
          </p:nvPr>
        </p:nvSpPr>
        <p:spPr/>
        <p:txBody>
          <a:bodyPr>
            <a:normAutofit fontScale="77500" lnSpcReduction="20000"/>
          </a:bodyPr>
          <a:lstStyle/>
          <a:p>
            <a:r>
              <a:rPr lang="nl-NL" dirty="0"/>
              <a:t>Minimale afmetingen:</a:t>
            </a:r>
          </a:p>
          <a:p>
            <a:pPr lvl="1"/>
            <a:r>
              <a:rPr lang="nl-NL" dirty="0"/>
              <a:t>2x2x2 (</a:t>
            </a:r>
            <a:r>
              <a:rPr lang="nl-NL" dirty="0" err="1"/>
              <a:t>LxBxH</a:t>
            </a:r>
            <a:r>
              <a:rPr lang="nl-NL" dirty="0"/>
              <a:t>)</a:t>
            </a:r>
          </a:p>
          <a:p>
            <a:r>
              <a:rPr lang="nl-NL" dirty="0"/>
              <a:t>Verhoging gebruiken kan, maar kunnen slecht diepte zien. </a:t>
            </a:r>
          </a:p>
          <a:p>
            <a:r>
              <a:rPr lang="nl-NL" dirty="0"/>
              <a:t>GEEN tralies op de grond </a:t>
            </a:r>
            <a:r>
              <a:rPr lang="nl-NL" dirty="0" err="1"/>
              <a:t>ivm</a:t>
            </a:r>
            <a:r>
              <a:rPr lang="nl-NL" dirty="0"/>
              <a:t> bezeren.</a:t>
            </a:r>
          </a:p>
          <a:p>
            <a:r>
              <a:rPr lang="nl-NL" dirty="0"/>
              <a:t>Veel schuilmogelijkheden.</a:t>
            </a:r>
          </a:p>
          <a:p>
            <a:r>
              <a:rPr lang="nl-NL" dirty="0"/>
              <a:t>Afkomst is Afrika (hoge temperaturen). </a:t>
            </a:r>
          </a:p>
          <a:p>
            <a:r>
              <a:rPr lang="nl-NL" dirty="0"/>
              <a:t>Warmtelamp zonder licht om dag en nachtritme niet te verstoren. </a:t>
            </a:r>
          </a:p>
        </p:txBody>
      </p:sp>
      <p:sp>
        <p:nvSpPr>
          <p:cNvPr id="5" name="Tijdelijke aanduiding voor datum 4">
            <a:extLst>
              <a:ext uri="{FF2B5EF4-FFF2-40B4-BE49-F238E27FC236}">
                <a16:creationId xmlns:a16="http://schemas.microsoft.com/office/drawing/2014/main" id="{B8071BA1-38A0-4BD4-8B13-ED631947755F}"/>
              </a:ext>
            </a:extLst>
          </p:cNvPr>
          <p:cNvSpPr>
            <a:spLocks noGrp="1"/>
          </p:cNvSpPr>
          <p:nvPr>
            <p:ph type="dt" sz="half" idx="10"/>
          </p:nvPr>
        </p:nvSpPr>
        <p:spPr/>
        <p:txBody>
          <a:bodyPr/>
          <a:lstStyle/>
          <a:p>
            <a:pPr rtl="0"/>
            <a:r>
              <a:rPr lang="nl-NL" noProof="0" dirty="0"/>
              <a:t>3-9-20XX</a:t>
            </a:r>
          </a:p>
        </p:txBody>
      </p:sp>
      <p:sp>
        <p:nvSpPr>
          <p:cNvPr id="6" name="Tijdelijke aanduiding voor voettekst 5">
            <a:extLst>
              <a:ext uri="{FF2B5EF4-FFF2-40B4-BE49-F238E27FC236}">
                <a16:creationId xmlns:a16="http://schemas.microsoft.com/office/drawing/2014/main" id="{5D49E2B6-E986-4C78-8FEE-6D6EB9C03B8D}"/>
              </a:ext>
            </a:extLst>
          </p:cNvPr>
          <p:cNvSpPr>
            <a:spLocks noGrp="1"/>
          </p:cNvSpPr>
          <p:nvPr>
            <p:ph type="ftr" sz="quarter" idx="11"/>
          </p:nvPr>
        </p:nvSpPr>
        <p:spPr/>
        <p:txBody>
          <a:bodyPr/>
          <a:lstStyle/>
          <a:p>
            <a:pPr rtl="0"/>
            <a:r>
              <a:rPr lang="nl-NL" noProof="0"/>
              <a:t>Naam presentatie</a:t>
            </a:r>
          </a:p>
        </p:txBody>
      </p:sp>
      <p:sp>
        <p:nvSpPr>
          <p:cNvPr id="7" name="Tijdelijke aanduiding voor dianummer 6">
            <a:extLst>
              <a:ext uri="{FF2B5EF4-FFF2-40B4-BE49-F238E27FC236}">
                <a16:creationId xmlns:a16="http://schemas.microsoft.com/office/drawing/2014/main" id="{E0370AA2-5E65-4D7A-AA2F-67F5E1417EBE}"/>
              </a:ext>
            </a:extLst>
          </p:cNvPr>
          <p:cNvSpPr>
            <a:spLocks noGrp="1"/>
          </p:cNvSpPr>
          <p:nvPr>
            <p:ph type="sldNum" sz="quarter" idx="12"/>
          </p:nvPr>
        </p:nvSpPr>
        <p:spPr/>
        <p:txBody>
          <a:bodyPr/>
          <a:lstStyle/>
          <a:p>
            <a:pPr rtl="0"/>
            <a:fld id="{B9713C8C-8E70-45D5-AE59-23E60168254E}" type="slidenum">
              <a:rPr lang="nl-NL" noProof="0" smtClean="0"/>
              <a:t>15</a:t>
            </a:fld>
            <a:endParaRPr lang="nl-NL" noProof="0"/>
          </a:p>
        </p:txBody>
      </p:sp>
    </p:spTree>
    <p:extLst>
      <p:ext uri="{BB962C8B-B14F-4D97-AF65-F5344CB8AC3E}">
        <p14:creationId xmlns:p14="http://schemas.microsoft.com/office/powerpoint/2010/main" val="2983672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278FAAB-8DFA-4475-B8B6-51A3ED193119}"/>
              </a:ext>
            </a:extLst>
          </p:cNvPr>
          <p:cNvSpPr>
            <a:spLocks noGrp="1"/>
          </p:cNvSpPr>
          <p:nvPr>
            <p:ph type="title"/>
          </p:nvPr>
        </p:nvSpPr>
        <p:spPr/>
        <p:txBody>
          <a:bodyPr rtlCol="0"/>
          <a:lstStyle/>
          <a:p>
            <a:pPr rtl="0"/>
            <a:r>
              <a:rPr lang="nl-NL" sz="4800" dirty="0"/>
              <a:t>Onderwerp </a:t>
            </a:r>
            <a:r>
              <a:rPr lang="nl-NL" dirty="0"/>
              <a:t>6</a:t>
            </a:r>
          </a:p>
        </p:txBody>
      </p:sp>
      <p:sp>
        <p:nvSpPr>
          <p:cNvPr id="5" name="Subtitel 4">
            <a:extLst>
              <a:ext uri="{FF2B5EF4-FFF2-40B4-BE49-F238E27FC236}">
                <a16:creationId xmlns:a16="http://schemas.microsoft.com/office/drawing/2014/main" id="{6237BABF-398B-4F17-B288-42D7047C2B6E}"/>
              </a:ext>
            </a:extLst>
          </p:cNvPr>
          <p:cNvSpPr>
            <a:spLocks noGrp="1"/>
          </p:cNvSpPr>
          <p:nvPr>
            <p:ph type="subTitle" idx="1"/>
          </p:nvPr>
        </p:nvSpPr>
        <p:spPr>
          <a:xfrm>
            <a:off x="4411579" y="5724144"/>
            <a:ext cx="6945269" cy="649224"/>
          </a:xfrm>
        </p:spPr>
        <p:txBody>
          <a:bodyPr rtlCol="0">
            <a:normAutofit/>
          </a:bodyPr>
          <a:lstStyle/>
          <a:p>
            <a:pPr rtl="0"/>
            <a:r>
              <a:rPr lang="nl-NL" dirty="0"/>
              <a:t>Huisvesting van weidedieren</a:t>
            </a:r>
          </a:p>
        </p:txBody>
      </p:sp>
      <p:pic>
        <p:nvPicPr>
          <p:cNvPr id="7" name="Tijdelijke aanduiding voor afbeelding 6" descr="Afbeelding met kangoeroe, buiten, grond, gras&#10;&#10;Automatisch gegenereerde beschrijving">
            <a:extLst>
              <a:ext uri="{FF2B5EF4-FFF2-40B4-BE49-F238E27FC236}">
                <a16:creationId xmlns:a16="http://schemas.microsoft.com/office/drawing/2014/main" id="{CAAC5547-54A1-4A1E-BC29-C06B07BE495A}"/>
              </a:ext>
            </a:extLst>
          </p:cNvPr>
          <p:cNvPicPr>
            <a:picLocks noGrp="1" noChangeAspect="1"/>
          </p:cNvPicPr>
          <p:nvPr>
            <p:ph type="pic" sz="quarter" idx="13"/>
          </p:nvPr>
        </p:nvPicPr>
        <p:blipFill>
          <a:blip r:embed="rId3"/>
          <a:srcRect l="17372" r="17372"/>
          <a:stretch>
            <a:fillRect/>
          </a:stretch>
        </p:blipFill>
        <p:spPr/>
      </p:pic>
      <p:pic>
        <p:nvPicPr>
          <p:cNvPr id="11" name="Tijdelijke aanduiding voor afbeelding 10" descr="Afbeelding met gras, boom, zoogdier, lucht&#10;&#10;Automatisch gegenereerde beschrijving">
            <a:extLst>
              <a:ext uri="{FF2B5EF4-FFF2-40B4-BE49-F238E27FC236}">
                <a16:creationId xmlns:a16="http://schemas.microsoft.com/office/drawing/2014/main" id="{4B347379-5F5E-4FF0-8F4F-9F51CF426C44}"/>
              </a:ext>
            </a:extLst>
          </p:cNvPr>
          <p:cNvPicPr>
            <a:picLocks noGrp="1" noChangeAspect="1"/>
          </p:cNvPicPr>
          <p:nvPr>
            <p:ph type="pic" sz="quarter" idx="14"/>
          </p:nvPr>
        </p:nvPicPr>
        <p:blipFill>
          <a:blip r:embed="rId4"/>
          <a:srcRect l="7504" r="7504"/>
          <a:stretch>
            <a:fillRect/>
          </a:stretch>
        </p:blipFill>
        <p:spPr/>
      </p:pic>
    </p:spTree>
    <p:extLst>
      <p:ext uri="{BB962C8B-B14F-4D97-AF65-F5344CB8AC3E}">
        <p14:creationId xmlns:p14="http://schemas.microsoft.com/office/powerpoint/2010/main" val="14572570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601341-62B8-4AA3-9364-74EFD6CB8D42}"/>
              </a:ext>
            </a:extLst>
          </p:cNvPr>
          <p:cNvSpPr>
            <a:spLocks noGrp="1"/>
          </p:cNvSpPr>
          <p:nvPr>
            <p:ph type="title"/>
          </p:nvPr>
        </p:nvSpPr>
        <p:spPr/>
        <p:txBody>
          <a:bodyPr/>
          <a:lstStyle/>
          <a:p>
            <a:r>
              <a:rPr lang="nl-NL" dirty="0"/>
              <a:t>Wallaby (kleine kangoeroe)</a:t>
            </a:r>
          </a:p>
        </p:txBody>
      </p:sp>
      <p:sp>
        <p:nvSpPr>
          <p:cNvPr id="3" name="Tijdelijke aanduiding voor inhoud 2">
            <a:extLst>
              <a:ext uri="{FF2B5EF4-FFF2-40B4-BE49-F238E27FC236}">
                <a16:creationId xmlns:a16="http://schemas.microsoft.com/office/drawing/2014/main" id="{76845365-B4BB-4B8C-A244-0CF1CE6D8496}"/>
              </a:ext>
            </a:extLst>
          </p:cNvPr>
          <p:cNvSpPr>
            <a:spLocks noGrp="1"/>
          </p:cNvSpPr>
          <p:nvPr>
            <p:ph sz="half" idx="1"/>
          </p:nvPr>
        </p:nvSpPr>
        <p:spPr/>
        <p:txBody>
          <a:bodyPr>
            <a:normAutofit fontScale="62500" lnSpcReduction="20000"/>
          </a:bodyPr>
          <a:lstStyle/>
          <a:p>
            <a:r>
              <a:rPr lang="nl-NL" dirty="0"/>
              <a:t>Buiten huisvesten op een groot stuk weide. </a:t>
            </a:r>
          </a:p>
          <a:p>
            <a:r>
              <a:rPr lang="nl-NL" dirty="0"/>
              <a:t>Van nature leven de meeste solitair, maar bij voldoende ruimte is het vaak geen probleem om ze in groepen te houden. </a:t>
            </a:r>
          </a:p>
          <a:p>
            <a:r>
              <a:rPr lang="nl-NL" dirty="0" err="1"/>
              <a:t>Één</a:t>
            </a:r>
            <a:r>
              <a:rPr lang="nl-NL" dirty="0"/>
              <a:t> man bij minimaal 3 vrouwen, voorkomt agressie tussen de mannen.</a:t>
            </a:r>
          </a:p>
          <a:p>
            <a:r>
              <a:rPr lang="nl-NL" dirty="0"/>
              <a:t>Gras en zandvlakte, waarin ze kunnen graven. </a:t>
            </a:r>
          </a:p>
          <a:p>
            <a:r>
              <a:rPr lang="nl-NL" dirty="0"/>
              <a:t>Schuilplaats en rustplaats (hoge struikgewassen).</a:t>
            </a:r>
          </a:p>
          <a:p>
            <a:r>
              <a:rPr lang="nl-NL" dirty="0"/>
              <a:t>Afrastering minimaal 2 meter hoogte.</a:t>
            </a:r>
          </a:p>
        </p:txBody>
      </p:sp>
      <p:sp>
        <p:nvSpPr>
          <p:cNvPr id="4" name="Tijdelijke aanduiding voor inhoud 3">
            <a:extLst>
              <a:ext uri="{FF2B5EF4-FFF2-40B4-BE49-F238E27FC236}">
                <a16:creationId xmlns:a16="http://schemas.microsoft.com/office/drawing/2014/main" id="{34C31916-AAE5-4B6E-8A0D-DFC2DB3C1322}"/>
              </a:ext>
            </a:extLst>
          </p:cNvPr>
          <p:cNvSpPr>
            <a:spLocks noGrp="1"/>
          </p:cNvSpPr>
          <p:nvPr>
            <p:ph sz="half" idx="2"/>
          </p:nvPr>
        </p:nvSpPr>
        <p:spPr/>
        <p:txBody>
          <a:bodyPr>
            <a:normAutofit fontScale="62500" lnSpcReduction="20000"/>
          </a:bodyPr>
          <a:lstStyle/>
          <a:p>
            <a:r>
              <a:rPr lang="nl-NL" dirty="0"/>
              <a:t>Binnen verblijf; 20 m2 voor vijf volwassen dieren. Elk ander dier extra is 3 m2 erbij.</a:t>
            </a:r>
          </a:p>
          <a:p>
            <a:r>
              <a:rPr lang="nl-NL" dirty="0"/>
              <a:t>Buitenverblijf; 200 m2 voor vijf volwassenen. Voor elk dier extra 20 m2 erbij.</a:t>
            </a:r>
          </a:p>
        </p:txBody>
      </p:sp>
      <p:sp>
        <p:nvSpPr>
          <p:cNvPr id="5" name="Tijdelijke aanduiding voor datum 4">
            <a:extLst>
              <a:ext uri="{FF2B5EF4-FFF2-40B4-BE49-F238E27FC236}">
                <a16:creationId xmlns:a16="http://schemas.microsoft.com/office/drawing/2014/main" id="{B41FBF26-A65A-4D57-955B-9F76C60DA1A9}"/>
              </a:ext>
            </a:extLst>
          </p:cNvPr>
          <p:cNvSpPr>
            <a:spLocks noGrp="1"/>
          </p:cNvSpPr>
          <p:nvPr>
            <p:ph type="dt" sz="half" idx="10"/>
          </p:nvPr>
        </p:nvSpPr>
        <p:spPr/>
        <p:txBody>
          <a:bodyPr/>
          <a:lstStyle/>
          <a:p>
            <a:pPr rtl="0"/>
            <a:r>
              <a:rPr lang="nl-NL" noProof="0"/>
              <a:t>3-9-20XX</a:t>
            </a:r>
          </a:p>
        </p:txBody>
      </p:sp>
      <p:sp>
        <p:nvSpPr>
          <p:cNvPr id="6" name="Tijdelijke aanduiding voor voettekst 5">
            <a:extLst>
              <a:ext uri="{FF2B5EF4-FFF2-40B4-BE49-F238E27FC236}">
                <a16:creationId xmlns:a16="http://schemas.microsoft.com/office/drawing/2014/main" id="{A16FDBA3-1BB3-4B3B-8C1A-45C07269CE27}"/>
              </a:ext>
            </a:extLst>
          </p:cNvPr>
          <p:cNvSpPr>
            <a:spLocks noGrp="1"/>
          </p:cNvSpPr>
          <p:nvPr>
            <p:ph type="ftr" sz="quarter" idx="11"/>
          </p:nvPr>
        </p:nvSpPr>
        <p:spPr/>
        <p:txBody>
          <a:bodyPr/>
          <a:lstStyle/>
          <a:p>
            <a:pPr rtl="0"/>
            <a:r>
              <a:rPr lang="nl-NL" noProof="0"/>
              <a:t>Naam presentatie</a:t>
            </a:r>
          </a:p>
        </p:txBody>
      </p:sp>
      <p:sp>
        <p:nvSpPr>
          <p:cNvPr id="7" name="Tijdelijke aanduiding voor dianummer 6">
            <a:extLst>
              <a:ext uri="{FF2B5EF4-FFF2-40B4-BE49-F238E27FC236}">
                <a16:creationId xmlns:a16="http://schemas.microsoft.com/office/drawing/2014/main" id="{BCC767EC-E712-4F0C-9641-94DAE406448B}"/>
              </a:ext>
            </a:extLst>
          </p:cNvPr>
          <p:cNvSpPr>
            <a:spLocks noGrp="1"/>
          </p:cNvSpPr>
          <p:nvPr>
            <p:ph type="sldNum" sz="quarter" idx="12"/>
          </p:nvPr>
        </p:nvSpPr>
        <p:spPr/>
        <p:txBody>
          <a:bodyPr/>
          <a:lstStyle/>
          <a:p>
            <a:pPr rtl="0"/>
            <a:fld id="{B9713C8C-8E70-45D5-AE59-23E60168254E}" type="slidenum">
              <a:rPr lang="nl-NL" noProof="0" smtClean="0"/>
              <a:t>17</a:t>
            </a:fld>
            <a:endParaRPr lang="nl-NL" noProof="0"/>
          </a:p>
        </p:txBody>
      </p:sp>
    </p:spTree>
    <p:extLst>
      <p:ext uri="{BB962C8B-B14F-4D97-AF65-F5344CB8AC3E}">
        <p14:creationId xmlns:p14="http://schemas.microsoft.com/office/powerpoint/2010/main" val="223470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afbeelding 6">
            <a:extLst>
              <a:ext uri="{FF2B5EF4-FFF2-40B4-BE49-F238E27FC236}">
                <a16:creationId xmlns:a16="http://schemas.microsoft.com/office/drawing/2014/main" id="{2E3A6B9C-61DE-478A-BBBB-7765E56378A3}"/>
              </a:ext>
            </a:extLst>
          </p:cNvPr>
          <p:cNvPicPr>
            <a:picLocks noGrp="1" noChangeAspect="1"/>
          </p:cNvPicPr>
          <p:nvPr>
            <p:ph type="pic" sz="quarter" idx="13"/>
          </p:nvPr>
        </p:nvPicPr>
        <p:blipFill>
          <a:blip r:embed="rId3"/>
          <a:srcRect l="13315" r="13315"/>
          <a:stretch/>
        </p:blipFill>
        <p:spPr>
          <a:xfrm>
            <a:off x="-9171" y="0"/>
            <a:ext cx="6618517" cy="6765575"/>
          </a:xfrm>
        </p:spPr>
      </p:pic>
      <p:sp>
        <p:nvSpPr>
          <p:cNvPr id="4" name="Titel 3">
            <a:extLst>
              <a:ext uri="{FF2B5EF4-FFF2-40B4-BE49-F238E27FC236}">
                <a16:creationId xmlns:a16="http://schemas.microsoft.com/office/drawing/2014/main" id="{C278FAAB-8DFA-4475-B8B6-51A3ED193119}"/>
              </a:ext>
            </a:extLst>
          </p:cNvPr>
          <p:cNvSpPr>
            <a:spLocks noGrp="1"/>
          </p:cNvSpPr>
          <p:nvPr>
            <p:ph type="title"/>
          </p:nvPr>
        </p:nvSpPr>
        <p:spPr>
          <a:xfrm>
            <a:off x="6096000" y="306817"/>
            <a:ext cx="6127123" cy="1463040"/>
          </a:xfrm>
        </p:spPr>
        <p:txBody>
          <a:bodyPr rtlCol="0">
            <a:normAutofit fontScale="90000"/>
          </a:bodyPr>
          <a:lstStyle/>
          <a:p>
            <a:pPr algn="ctr" rtl="0"/>
            <a:r>
              <a:rPr lang="nl-NL" sz="4800" dirty="0"/>
              <a:t>Het  </a:t>
            </a:r>
            <a:r>
              <a:rPr lang="nl-NL" dirty="0"/>
              <a:t>huisvestings</a:t>
            </a:r>
            <a:r>
              <a:rPr lang="nl-NL" sz="4800" dirty="0"/>
              <a:t>ontwerp</a:t>
            </a:r>
            <a:endParaRPr lang="nl-NL" dirty="0"/>
          </a:p>
        </p:txBody>
      </p:sp>
      <p:sp>
        <p:nvSpPr>
          <p:cNvPr id="5" name="Subtitel 4">
            <a:extLst>
              <a:ext uri="{FF2B5EF4-FFF2-40B4-BE49-F238E27FC236}">
                <a16:creationId xmlns:a16="http://schemas.microsoft.com/office/drawing/2014/main" id="{6237BABF-398B-4F17-B288-42D7047C2B6E}"/>
              </a:ext>
            </a:extLst>
          </p:cNvPr>
          <p:cNvSpPr>
            <a:spLocks noGrp="1"/>
          </p:cNvSpPr>
          <p:nvPr>
            <p:ph type="subTitle" idx="1"/>
          </p:nvPr>
        </p:nvSpPr>
        <p:spPr>
          <a:xfrm>
            <a:off x="5197643" y="6116351"/>
            <a:ext cx="6849016" cy="649224"/>
          </a:xfrm>
        </p:spPr>
        <p:txBody>
          <a:bodyPr rtlCol="0">
            <a:normAutofit/>
          </a:bodyPr>
          <a:lstStyle/>
          <a:p>
            <a:pPr rtl="0"/>
            <a:r>
              <a:rPr lang="nl-NL" dirty="0"/>
              <a:t>Het verblijf voor een Overige Zoogdier</a:t>
            </a:r>
          </a:p>
        </p:txBody>
      </p:sp>
      <p:pic>
        <p:nvPicPr>
          <p:cNvPr id="2050" name="Picture 2" descr="Dierverzorging Huisvesting gezelschapsdieren">
            <a:extLst>
              <a:ext uri="{FF2B5EF4-FFF2-40B4-BE49-F238E27FC236}">
                <a16:creationId xmlns:a16="http://schemas.microsoft.com/office/drawing/2014/main" id="{970CAAE0-4686-4931-B5AB-4D3D5F37F692}"/>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609346" y="1769857"/>
            <a:ext cx="4933510" cy="4148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684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01C8A7-9894-48C3-8AC8-96020E66EAC5}"/>
              </a:ext>
            </a:extLst>
          </p:cNvPr>
          <p:cNvSpPr>
            <a:spLocks noGrp="1"/>
          </p:cNvSpPr>
          <p:nvPr>
            <p:ph type="title"/>
          </p:nvPr>
        </p:nvSpPr>
        <p:spPr>
          <a:xfrm>
            <a:off x="1250111" y="2370794"/>
            <a:ext cx="4662577" cy="2373086"/>
          </a:xfrm>
        </p:spPr>
        <p:txBody>
          <a:bodyPr/>
          <a:lstStyle/>
          <a:p>
            <a:pPr algn="ctr"/>
            <a:r>
              <a:rPr lang="nl-NL" dirty="0"/>
              <a:t>Wat ga je doen?</a:t>
            </a:r>
          </a:p>
        </p:txBody>
      </p:sp>
      <p:sp>
        <p:nvSpPr>
          <p:cNvPr id="3" name="Tijdelijke aanduiding voor datum 2">
            <a:extLst>
              <a:ext uri="{FF2B5EF4-FFF2-40B4-BE49-F238E27FC236}">
                <a16:creationId xmlns:a16="http://schemas.microsoft.com/office/drawing/2014/main" id="{1B7345A5-AB87-4533-8127-0D9A91BDBA13}"/>
              </a:ext>
            </a:extLst>
          </p:cNvPr>
          <p:cNvSpPr>
            <a:spLocks noGrp="1"/>
          </p:cNvSpPr>
          <p:nvPr>
            <p:ph type="dt" sz="half" idx="10"/>
          </p:nvPr>
        </p:nvSpPr>
        <p:spPr/>
        <p:txBody>
          <a:bodyPr/>
          <a:lstStyle/>
          <a:p>
            <a:pPr rtl="0"/>
            <a:r>
              <a:rPr lang="nl-NL" noProof="0"/>
              <a:t>3-9-20XX</a:t>
            </a:r>
          </a:p>
        </p:txBody>
      </p:sp>
      <p:sp>
        <p:nvSpPr>
          <p:cNvPr id="4" name="Tijdelijke aanduiding voor voettekst 3">
            <a:extLst>
              <a:ext uri="{FF2B5EF4-FFF2-40B4-BE49-F238E27FC236}">
                <a16:creationId xmlns:a16="http://schemas.microsoft.com/office/drawing/2014/main" id="{8350B20F-51DE-45AF-89B2-3C4D4A6F0C44}"/>
              </a:ext>
            </a:extLst>
          </p:cNvPr>
          <p:cNvSpPr>
            <a:spLocks noGrp="1"/>
          </p:cNvSpPr>
          <p:nvPr>
            <p:ph type="ftr" sz="quarter" idx="11"/>
          </p:nvPr>
        </p:nvSpPr>
        <p:spPr/>
        <p:txBody>
          <a:bodyPr/>
          <a:lstStyle/>
          <a:p>
            <a:pPr rtl="0"/>
            <a:r>
              <a:rPr lang="nl-NL" noProof="0"/>
              <a:t>Presentatietitel</a:t>
            </a:r>
          </a:p>
        </p:txBody>
      </p:sp>
      <p:sp>
        <p:nvSpPr>
          <p:cNvPr id="5" name="Tijdelijke aanduiding voor dianummer 4">
            <a:extLst>
              <a:ext uri="{FF2B5EF4-FFF2-40B4-BE49-F238E27FC236}">
                <a16:creationId xmlns:a16="http://schemas.microsoft.com/office/drawing/2014/main" id="{6C1EF85E-C817-4002-8B1F-3C31989768AE}"/>
              </a:ext>
            </a:extLst>
          </p:cNvPr>
          <p:cNvSpPr>
            <a:spLocks noGrp="1"/>
          </p:cNvSpPr>
          <p:nvPr>
            <p:ph type="sldNum" sz="quarter" idx="12"/>
          </p:nvPr>
        </p:nvSpPr>
        <p:spPr/>
        <p:txBody>
          <a:bodyPr/>
          <a:lstStyle/>
          <a:p>
            <a:pPr rtl="0"/>
            <a:fld id="{B9713C8C-8E70-45D5-AE59-23E60168254E}" type="slidenum">
              <a:rPr lang="nl-NL" noProof="0" smtClean="0"/>
              <a:t>19</a:t>
            </a:fld>
            <a:endParaRPr lang="nl-NL" noProof="0"/>
          </a:p>
        </p:txBody>
      </p:sp>
      <p:sp>
        <p:nvSpPr>
          <p:cNvPr id="6" name="Tijdelijke aanduiding voor inhoud 5">
            <a:extLst>
              <a:ext uri="{FF2B5EF4-FFF2-40B4-BE49-F238E27FC236}">
                <a16:creationId xmlns:a16="http://schemas.microsoft.com/office/drawing/2014/main" id="{6373C4F5-6B9F-4BA3-8867-1C2BEB9ECAE0}"/>
              </a:ext>
            </a:extLst>
          </p:cNvPr>
          <p:cNvSpPr>
            <a:spLocks noGrp="1"/>
          </p:cNvSpPr>
          <p:nvPr>
            <p:ph sz="quarter" idx="13"/>
          </p:nvPr>
        </p:nvSpPr>
        <p:spPr>
          <a:xfrm>
            <a:off x="6529137" y="136525"/>
            <a:ext cx="5213684" cy="6219825"/>
          </a:xfrm>
        </p:spPr>
        <p:txBody>
          <a:bodyPr>
            <a:normAutofit/>
          </a:bodyPr>
          <a:lstStyle/>
          <a:p>
            <a:r>
              <a:rPr lang="nl-NL" sz="2000" b="1" dirty="0"/>
              <a:t>Voor deze opdracht krijg je 45 minuten de tijd. Denk aan de huisvestingseisen (van mens en dier).</a:t>
            </a:r>
          </a:p>
          <a:p>
            <a:endParaRPr lang="nl-NL" sz="2000" dirty="0"/>
          </a:p>
          <a:p>
            <a:pPr marL="285750" indent="-285750">
              <a:buFont typeface="Arial" panose="020B0604020202020204" pitchFamily="34" charset="0"/>
              <a:buChar char="•"/>
            </a:pPr>
            <a:r>
              <a:rPr lang="nl-NL" sz="2000" dirty="0"/>
              <a:t>Zoek een overige zoogdier uit waarvoor je een huisvestingsvorm gaat ontwerpen. </a:t>
            </a:r>
          </a:p>
          <a:p>
            <a:pPr marL="285750" indent="-285750">
              <a:buFont typeface="Arial" panose="020B0604020202020204" pitchFamily="34" charset="0"/>
              <a:buChar char="•"/>
            </a:pPr>
            <a:r>
              <a:rPr lang="nl-NL" sz="2000" dirty="0"/>
              <a:t>Bedenk de soort huisvesting die jij wil ontwerpen voor je uitgekozen overige zoogdier.</a:t>
            </a:r>
          </a:p>
          <a:p>
            <a:pPr marL="285750" indent="-285750">
              <a:buFont typeface="Arial" panose="020B0604020202020204" pitchFamily="34" charset="0"/>
              <a:buChar char="•"/>
            </a:pPr>
            <a:r>
              <a:rPr lang="nl-NL" sz="2000" dirty="0"/>
              <a:t>Zoek de materialen die je nodig hebt voor jouw huisvestingsvorm.</a:t>
            </a:r>
          </a:p>
          <a:p>
            <a:pPr marL="285750" indent="-285750">
              <a:buFont typeface="Arial" panose="020B0604020202020204" pitchFamily="34" charset="0"/>
              <a:buChar char="•"/>
            </a:pPr>
            <a:r>
              <a:rPr lang="nl-NL" sz="2000" dirty="0"/>
              <a:t>Maak een tekening/plattegrond/foto van het verblijf.</a:t>
            </a:r>
          </a:p>
          <a:p>
            <a:pPr marL="285750" indent="-285750">
              <a:buFont typeface="Arial" panose="020B0604020202020204" pitchFamily="34" charset="0"/>
              <a:buChar char="•"/>
            </a:pPr>
            <a:r>
              <a:rPr lang="nl-NL" sz="2000" dirty="0"/>
              <a:t>Leg uit wat voor verrijking en eisen je huisvesting aan moet voldoen.</a:t>
            </a:r>
          </a:p>
        </p:txBody>
      </p:sp>
    </p:spTree>
    <p:extLst>
      <p:ext uri="{BB962C8B-B14F-4D97-AF65-F5344CB8AC3E}">
        <p14:creationId xmlns:p14="http://schemas.microsoft.com/office/powerpoint/2010/main" val="2066892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65A85D8F-96DF-414F-96F0-8F01B9758670}"/>
              </a:ext>
            </a:extLst>
          </p:cNvPr>
          <p:cNvSpPr>
            <a:spLocks noGrp="1"/>
          </p:cNvSpPr>
          <p:nvPr>
            <p:ph type="title"/>
          </p:nvPr>
        </p:nvSpPr>
        <p:spPr>
          <a:xfrm>
            <a:off x="425661" y="365125"/>
            <a:ext cx="7225879" cy="2103436"/>
          </a:xfrm>
        </p:spPr>
        <p:txBody>
          <a:bodyPr rtlCol="0"/>
          <a:lstStyle/>
          <a:p>
            <a:pPr algn="ctr" rtl="0"/>
            <a:r>
              <a:rPr lang="nl-NL" dirty="0"/>
              <a:t>Waar gaan we het over hebben?</a:t>
            </a:r>
          </a:p>
        </p:txBody>
      </p:sp>
      <p:pic>
        <p:nvPicPr>
          <p:cNvPr id="11" name="Tijdelijke aanduiding voor afbeelding 10" descr="close-up van hangende kleding">
            <a:extLst>
              <a:ext uri="{FF2B5EF4-FFF2-40B4-BE49-F238E27FC236}">
                <a16:creationId xmlns:a16="http://schemas.microsoft.com/office/drawing/2014/main" id="{86865FD9-DFA3-490C-B372-0EDD4BED9C59}"/>
              </a:ext>
            </a:extLst>
          </p:cNvPr>
          <p:cNvPicPr>
            <a:picLocks noGrp="1" noChangeAspect="1"/>
          </p:cNvPicPr>
          <p:nvPr>
            <p:ph type="pic" sz="quarter" idx="16"/>
          </p:nvPr>
        </p:nvPicPr>
        <p:blipFill rotWithShape="1">
          <a:blip r:embed="rId3"/>
          <a:srcRect l="17" r="17"/>
          <a:stretch/>
        </p:blipFill>
        <p:spPr>
          <a:xfrm>
            <a:off x="7267074" y="0"/>
            <a:ext cx="4924926" cy="3694372"/>
          </a:xfrm>
        </p:spPr>
      </p:pic>
      <p:sp>
        <p:nvSpPr>
          <p:cNvPr id="5" name="Tijdelijke aanduiding voor inhoud 4">
            <a:extLst>
              <a:ext uri="{FF2B5EF4-FFF2-40B4-BE49-F238E27FC236}">
                <a16:creationId xmlns:a16="http://schemas.microsoft.com/office/drawing/2014/main" id="{07F79409-2936-4FDC-BF6F-45FC9FDA836A}"/>
              </a:ext>
            </a:extLst>
          </p:cNvPr>
          <p:cNvSpPr>
            <a:spLocks noGrp="1"/>
          </p:cNvSpPr>
          <p:nvPr>
            <p:ph idx="1"/>
          </p:nvPr>
        </p:nvSpPr>
        <p:spPr>
          <a:xfrm>
            <a:off x="425661" y="2069433"/>
            <a:ext cx="6813341" cy="4286918"/>
          </a:xfrm>
        </p:spPr>
        <p:txBody>
          <a:bodyPr rtlCol="0">
            <a:normAutofit fontScale="92500" lnSpcReduction="20000"/>
          </a:bodyPr>
          <a:lstStyle/>
          <a:p>
            <a:pPr rtl="0"/>
            <a:r>
              <a:rPr lang="nl-NL" b="1" dirty="0"/>
              <a:t>Onderwerp 1 </a:t>
            </a:r>
          </a:p>
          <a:p>
            <a:pPr rtl="0"/>
            <a:r>
              <a:rPr lang="nl-NL" b="1" dirty="0"/>
              <a:t>	</a:t>
            </a:r>
            <a:r>
              <a:rPr lang="nl-NL" dirty="0"/>
              <a:t>Lesdoelen Theoretische kennis.</a:t>
            </a:r>
          </a:p>
          <a:p>
            <a:pPr rtl="0"/>
            <a:r>
              <a:rPr lang="nl-NL" b="1" dirty="0"/>
              <a:t>Onderwerp 2 </a:t>
            </a:r>
          </a:p>
          <a:p>
            <a:pPr rtl="0"/>
            <a:r>
              <a:rPr lang="nl-NL" b="1" dirty="0"/>
              <a:t>	</a:t>
            </a:r>
            <a:r>
              <a:rPr lang="nl-NL" dirty="0"/>
              <a:t>Lesdoelen praktische handelingen.</a:t>
            </a:r>
          </a:p>
          <a:p>
            <a:pPr rtl="0"/>
            <a:r>
              <a:rPr lang="nl-NL" b="1" dirty="0"/>
              <a:t>Onderwerp 3 </a:t>
            </a:r>
          </a:p>
          <a:p>
            <a:pPr rtl="0"/>
            <a:r>
              <a:rPr lang="nl-NL" dirty="0"/>
              <a:t>	Huisvestingseisen.</a:t>
            </a:r>
          </a:p>
          <a:p>
            <a:pPr rtl="0"/>
            <a:r>
              <a:rPr lang="nl-NL" b="1" dirty="0"/>
              <a:t>Onderwerp 4 </a:t>
            </a:r>
          </a:p>
          <a:p>
            <a:pPr rtl="0"/>
            <a:r>
              <a:rPr lang="nl-NL" b="1" dirty="0"/>
              <a:t>	</a:t>
            </a:r>
            <a:r>
              <a:rPr lang="nl-NL" dirty="0"/>
              <a:t>Huisvesting bij knaagdieren en konijnen.</a:t>
            </a:r>
          </a:p>
          <a:p>
            <a:pPr rtl="0"/>
            <a:r>
              <a:rPr lang="nl-NL" b="1" dirty="0"/>
              <a:t>Onderwerp 5 </a:t>
            </a:r>
          </a:p>
          <a:p>
            <a:pPr rtl="0"/>
            <a:r>
              <a:rPr lang="nl-NL" b="1" dirty="0"/>
              <a:t>	</a:t>
            </a:r>
            <a:r>
              <a:rPr lang="nl-NL" dirty="0"/>
              <a:t>Huisvesting bij exotische zoogdieren.</a:t>
            </a:r>
          </a:p>
          <a:p>
            <a:pPr rtl="0"/>
            <a:r>
              <a:rPr lang="nl-NL" b="1" dirty="0"/>
              <a:t>Onderwerp 6 </a:t>
            </a:r>
          </a:p>
          <a:p>
            <a:pPr rtl="0"/>
            <a:r>
              <a:rPr lang="nl-NL" dirty="0"/>
              <a:t>	Huisvesting bij weidedieren. </a:t>
            </a:r>
          </a:p>
          <a:p>
            <a:pPr rtl="0"/>
            <a:endParaRPr lang="nl-NL" dirty="0"/>
          </a:p>
        </p:txBody>
      </p:sp>
      <p:pic>
        <p:nvPicPr>
          <p:cNvPr id="15" name="Tijdelijke aanduiding voor afbeelding 14" descr="vrouw die voor kledingrek staat">
            <a:extLst>
              <a:ext uri="{FF2B5EF4-FFF2-40B4-BE49-F238E27FC236}">
                <a16:creationId xmlns:a16="http://schemas.microsoft.com/office/drawing/2014/main" id="{949D770F-0604-41BE-87F0-65B08CC353C6}"/>
              </a:ext>
            </a:extLst>
          </p:cNvPr>
          <p:cNvPicPr>
            <a:picLocks noGrp="1" noChangeAspect="1"/>
          </p:cNvPicPr>
          <p:nvPr>
            <p:ph type="pic" sz="quarter" idx="15"/>
          </p:nvPr>
        </p:nvPicPr>
        <p:blipFill rotWithShape="1">
          <a:blip r:embed="rId4"/>
          <a:srcRect l="22" r="22"/>
          <a:stretch/>
        </p:blipFill>
        <p:spPr>
          <a:xfrm>
            <a:off x="7239002" y="3802958"/>
            <a:ext cx="4952998" cy="3055043"/>
          </a:xfrm>
        </p:spPr>
      </p:pic>
      <p:sp>
        <p:nvSpPr>
          <p:cNvPr id="26" name="Tijdelijke aanduiding voor voettekst 25">
            <a:extLst>
              <a:ext uri="{FF2B5EF4-FFF2-40B4-BE49-F238E27FC236}">
                <a16:creationId xmlns:a16="http://schemas.microsoft.com/office/drawing/2014/main" id="{0E469817-940E-4A7E-82D2-9FC9B4D3AA33}"/>
              </a:ext>
            </a:extLst>
          </p:cNvPr>
          <p:cNvSpPr>
            <a:spLocks noGrp="1"/>
          </p:cNvSpPr>
          <p:nvPr>
            <p:ph type="ftr" sz="quarter" idx="11"/>
          </p:nvPr>
        </p:nvSpPr>
        <p:spPr/>
        <p:txBody>
          <a:bodyPr rtlCol="0"/>
          <a:lstStyle/>
          <a:p>
            <a:pPr algn="l" rtl="0"/>
            <a:r>
              <a:rPr lang="nl-NL"/>
              <a:t>Naam presentatie</a:t>
            </a:r>
          </a:p>
        </p:txBody>
      </p:sp>
    </p:spTree>
    <p:extLst>
      <p:ext uri="{BB962C8B-B14F-4D97-AF65-F5344CB8AC3E}">
        <p14:creationId xmlns:p14="http://schemas.microsoft.com/office/powerpoint/2010/main" val="19129489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38CF5B-E8DE-48F3-9581-51BBEC47AE73}"/>
              </a:ext>
            </a:extLst>
          </p:cNvPr>
          <p:cNvSpPr>
            <a:spLocks noGrp="1"/>
          </p:cNvSpPr>
          <p:nvPr>
            <p:ph type="ctrTitle"/>
          </p:nvPr>
        </p:nvSpPr>
        <p:spPr/>
        <p:txBody>
          <a:bodyPr rtlCol="0">
            <a:normAutofit/>
          </a:bodyPr>
          <a:lstStyle/>
          <a:p>
            <a:pPr algn="ctr" rtl="0"/>
            <a:r>
              <a:rPr lang="nl-NL" sz="6000" dirty="0"/>
              <a:t>De praktijk</a:t>
            </a:r>
          </a:p>
        </p:txBody>
      </p:sp>
    </p:spTree>
    <p:extLst>
      <p:ext uri="{BB962C8B-B14F-4D97-AF65-F5344CB8AC3E}">
        <p14:creationId xmlns:p14="http://schemas.microsoft.com/office/powerpoint/2010/main" val="17463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8B9EDF-096E-4DD7-A1D7-B0893CDAC86D}"/>
              </a:ext>
            </a:extLst>
          </p:cNvPr>
          <p:cNvSpPr>
            <a:spLocks noGrp="1"/>
          </p:cNvSpPr>
          <p:nvPr>
            <p:ph type="title"/>
          </p:nvPr>
        </p:nvSpPr>
        <p:spPr/>
        <p:txBody>
          <a:bodyPr/>
          <a:lstStyle/>
          <a:p>
            <a:r>
              <a:rPr lang="nl-NL" dirty="0"/>
              <a:t>Het verblijf van overige zoogdieren</a:t>
            </a:r>
          </a:p>
        </p:txBody>
      </p:sp>
      <p:sp>
        <p:nvSpPr>
          <p:cNvPr id="3" name="Tijdelijke aanduiding voor inhoud 2">
            <a:extLst>
              <a:ext uri="{FF2B5EF4-FFF2-40B4-BE49-F238E27FC236}">
                <a16:creationId xmlns:a16="http://schemas.microsoft.com/office/drawing/2014/main" id="{29A46FD7-BC80-466E-A145-BFCF7DD959D5}"/>
              </a:ext>
            </a:extLst>
          </p:cNvPr>
          <p:cNvSpPr>
            <a:spLocks noGrp="1"/>
          </p:cNvSpPr>
          <p:nvPr>
            <p:ph sz="half" idx="1"/>
          </p:nvPr>
        </p:nvSpPr>
        <p:spPr/>
        <p:txBody>
          <a:bodyPr>
            <a:normAutofit fontScale="92500" lnSpcReduction="20000"/>
          </a:bodyPr>
          <a:lstStyle/>
          <a:p>
            <a:r>
              <a:rPr lang="nl-NL" dirty="0"/>
              <a:t>Bekijk de huisvestingsvorm van de schooldieren (knaagdieren en konijnen).</a:t>
            </a:r>
          </a:p>
          <a:p>
            <a:r>
              <a:rPr lang="nl-NL" dirty="0"/>
              <a:t>Kies een specifieke huisvestingsvorm van een knaagdier of konijn.</a:t>
            </a:r>
          </a:p>
          <a:p>
            <a:r>
              <a:rPr lang="nl-NL" dirty="0"/>
              <a:t>Omschrijf de huidige huisvesting.</a:t>
            </a:r>
          </a:p>
          <a:p>
            <a:r>
              <a:rPr lang="nl-NL" dirty="0"/>
              <a:t>Vergelijk de huisvesting met de richtlijnen.</a:t>
            </a:r>
          </a:p>
        </p:txBody>
      </p:sp>
      <p:sp>
        <p:nvSpPr>
          <p:cNvPr id="4" name="Tijdelijke aanduiding voor inhoud 3">
            <a:extLst>
              <a:ext uri="{FF2B5EF4-FFF2-40B4-BE49-F238E27FC236}">
                <a16:creationId xmlns:a16="http://schemas.microsoft.com/office/drawing/2014/main" id="{6C6DF9A3-DF80-465E-AA0D-DA4AFA53B68C}"/>
              </a:ext>
            </a:extLst>
          </p:cNvPr>
          <p:cNvSpPr>
            <a:spLocks noGrp="1"/>
          </p:cNvSpPr>
          <p:nvPr>
            <p:ph sz="half" idx="2"/>
          </p:nvPr>
        </p:nvSpPr>
        <p:spPr/>
        <p:txBody>
          <a:bodyPr>
            <a:normAutofit fontScale="92500" lnSpcReduction="20000"/>
          </a:bodyPr>
          <a:lstStyle/>
          <a:p>
            <a:r>
              <a:rPr lang="nl-NL" dirty="0"/>
              <a:t>Maak het verblijf schoon (Let op: je hoeft het alleen te reinigen). </a:t>
            </a:r>
          </a:p>
          <a:p>
            <a:r>
              <a:rPr lang="nl-NL" dirty="0"/>
              <a:t>Richt het knaagdieren- of konijnenverblijf opnieuw in en denk hierbij aan de natuurlijke gedragingen en verrijkingsbehoeften. </a:t>
            </a:r>
          </a:p>
          <a:p>
            <a:r>
              <a:rPr lang="nl-NL" dirty="0"/>
              <a:t>Gebruik eventueel een onderdeel van je eerder bedachte ontwerp.</a:t>
            </a:r>
          </a:p>
        </p:txBody>
      </p:sp>
      <p:sp>
        <p:nvSpPr>
          <p:cNvPr id="5" name="Tijdelijke aanduiding voor datum 4">
            <a:extLst>
              <a:ext uri="{FF2B5EF4-FFF2-40B4-BE49-F238E27FC236}">
                <a16:creationId xmlns:a16="http://schemas.microsoft.com/office/drawing/2014/main" id="{5E556AB4-6082-4CCD-849E-24213B139933}"/>
              </a:ext>
            </a:extLst>
          </p:cNvPr>
          <p:cNvSpPr>
            <a:spLocks noGrp="1"/>
          </p:cNvSpPr>
          <p:nvPr>
            <p:ph type="dt" sz="half" idx="10"/>
          </p:nvPr>
        </p:nvSpPr>
        <p:spPr/>
        <p:txBody>
          <a:bodyPr/>
          <a:lstStyle/>
          <a:p>
            <a:pPr rtl="0"/>
            <a:r>
              <a:rPr lang="nl-NL" noProof="0"/>
              <a:t>3-9-20XX</a:t>
            </a:r>
          </a:p>
        </p:txBody>
      </p:sp>
      <p:sp>
        <p:nvSpPr>
          <p:cNvPr id="6" name="Tijdelijke aanduiding voor voettekst 5">
            <a:extLst>
              <a:ext uri="{FF2B5EF4-FFF2-40B4-BE49-F238E27FC236}">
                <a16:creationId xmlns:a16="http://schemas.microsoft.com/office/drawing/2014/main" id="{2DBF155D-9C79-4C84-A776-3DB09BE27634}"/>
              </a:ext>
            </a:extLst>
          </p:cNvPr>
          <p:cNvSpPr>
            <a:spLocks noGrp="1"/>
          </p:cNvSpPr>
          <p:nvPr>
            <p:ph type="ftr" sz="quarter" idx="11"/>
          </p:nvPr>
        </p:nvSpPr>
        <p:spPr/>
        <p:txBody>
          <a:bodyPr/>
          <a:lstStyle/>
          <a:p>
            <a:pPr rtl="0"/>
            <a:r>
              <a:rPr lang="nl-NL" noProof="0"/>
              <a:t>Naam presentatie</a:t>
            </a:r>
          </a:p>
        </p:txBody>
      </p:sp>
      <p:sp>
        <p:nvSpPr>
          <p:cNvPr id="7" name="Tijdelijke aanduiding voor dianummer 6">
            <a:extLst>
              <a:ext uri="{FF2B5EF4-FFF2-40B4-BE49-F238E27FC236}">
                <a16:creationId xmlns:a16="http://schemas.microsoft.com/office/drawing/2014/main" id="{8A29B00C-4687-44B3-921F-93BA43BBE8DB}"/>
              </a:ext>
            </a:extLst>
          </p:cNvPr>
          <p:cNvSpPr>
            <a:spLocks noGrp="1"/>
          </p:cNvSpPr>
          <p:nvPr>
            <p:ph type="sldNum" sz="quarter" idx="12"/>
          </p:nvPr>
        </p:nvSpPr>
        <p:spPr/>
        <p:txBody>
          <a:bodyPr/>
          <a:lstStyle/>
          <a:p>
            <a:pPr rtl="0"/>
            <a:fld id="{B9713C8C-8E70-45D5-AE59-23E60168254E}" type="slidenum">
              <a:rPr lang="nl-NL" noProof="0" smtClean="0"/>
              <a:t>21</a:t>
            </a:fld>
            <a:endParaRPr lang="nl-NL" noProof="0"/>
          </a:p>
        </p:txBody>
      </p:sp>
    </p:spTree>
    <p:extLst>
      <p:ext uri="{BB962C8B-B14F-4D97-AF65-F5344CB8AC3E}">
        <p14:creationId xmlns:p14="http://schemas.microsoft.com/office/powerpoint/2010/main" val="2972526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F67F229A-48C3-4BE7-96EC-3C05DC7FB720}"/>
              </a:ext>
            </a:extLst>
          </p:cNvPr>
          <p:cNvSpPr>
            <a:spLocks noGrp="1"/>
          </p:cNvSpPr>
          <p:nvPr>
            <p:ph type="title"/>
          </p:nvPr>
        </p:nvSpPr>
        <p:spPr/>
        <p:txBody>
          <a:bodyPr rtlCol="0"/>
          <a:lstStyle/>
          <a:p>
            <a:pPr algn="ctr" rtl="0"/>
            <a:r>
              <a:rPr lang="nl-NL" dirty="0"/>
              <a:t>Onderwerp 1 </a:t>
            </a:r>
            <a:br>
              <a:rPr lang="nl-NL" dirty="0"/>
            </a:br>
            <a:br>
              <a:rPr lang="nl-NL" dirty="0"/>
            </a:br>
            <a:r>
              <a:rPr lang="nl-NL" dirty="0"/>
              <a:t>Theoretische kennis</a:t>
            </a:r>
          </a:p>
        </p:txBody>
      </p:sp>
      <p:sp>
        <p:nvSpPr>
          <p:cNvPr id="11" name="Tijdelijke aanduiding voor inhoud 10">
            <a:extLst>
              <a:ext uri="{FF2B5EF4-FFF2-40B4-BE49-F238E27FC236}">
                <a16:creationId xmlns:a16="http://schemas.microsoft.com/office/drawing/2014/main" id="{7041F48D-F184-4F9F-B5AC-F127F0898F39}"/>
              </a:ext>
            </a:extLst>
          </p:cNvPr>
          <p:cNvSpPr>
            <a:spLocks noGrp="1"/>
          </p:cNvSpPr>
          <p:nvPr>
            <p:ph sz="quarter" idx="13"/>
          </p:nvPr>
        </p:nvSpPr>
        <p:spPr>
          <a:xfrm>
            <a:off x="6735763" y="712788"/>
            <a:ext cx="5199563" cy="5432425"/>
          </a:xfrm>
        </p:spPr>
        <p:txBody>
          <a:bodyPr rtlCol="0"/>
          <a:lstStyle/>
          <a:p>
            <a:pPr marL="285750" indent="-285750" rtl="0">
              <a:buFont typeface="Arial" panose="020B0604020202020204" pitchFamily="34" charset="0"/>
              <a:buChar char="•"/>
            </a:pPr>
            <a:r>
              <a:rPr lang="nl-NL" dirty="0"/>
              <a:t>heeft kennis van de huisvesting van overige zoogdieren, afhankelijk van leeftijd, levensfase, seizoen.</a:t>
            </a:r>
          </a:p>
          <a:p>
            <a:pPr marL="285750" indent="-285750" rtl="0">
              <a:buFont typeface="Arial" panose="020B0604020202020204" pitchFamily="34" charset="0"/>
              <a:buChar char="•"/>
            </a:pPr>
            <a:r>
              <a:rPr lang="nl-NL" dirty="0"/>
              <a:t>heeft kennis van huisvestingsomstandigheden, afhankelijk van de herkomst van het dier en verrijking van de leefomgeving.</a:t>
            </a:r>
          </a:p>
          <a:p>
            <a:pPr marL="285750" indent="-285750" rtl="0">
              <a:buFont typeface="Arial" panose="020B0604020202020204" pitchFamily="34" charset="0"/>
              <a:buChar char="•"/>
            </a:pPr>
            <a:r>
              <a:rPr lang="nl-NL" dirty="0"/>
              <a:t>heeft kennis van acclimatisatie omstandigheden, afhankelijk van het land van herkomst en de wijze van transport. </a:t>
            </a:r>
          </a:p>
          <a:p>
            <a:pPr marL="285750" indent="-285750" rtl="0">
              <a:buFont typeface="Arial" panose="020B0604020202020204" pitchFamily="34" charset="0"/>
              <a:buChar char="•"/>
            </a:pPr>
            <a:r>
              <a:rPr lang="nl-NL" dirty="0"/>
              <a:t>heeft kennis van de huisvesting van zieke en van ziekte verdachte dieren.</a:t>
            </a:r>
            <a:endParaRPr lang="nl-NL" sz="1800" dirty="0"/>
          </a:p>
        </p:txBody>
      </p:sp>
      <p:sp>
        <p:nvSpPr>
          <p:cNvPr id="12" name="Tijdelijke aanduiding voor datum 11">
            <a:extLst>
              <a:ext uri="{FF2B5EF4-FFF2-40B4-BE49-F238E27FC236}">
                <a16:creationId xmlns:a16="http://schemas.microsoft.com/office/drawing/2014/main" id="{9C693BAD-6B4E-48AD-88BF-D933B374A1F1}"/>
              </a:ext>
            </a:extLst>
          </p:cNvPr>
          <p:cNvSpPr>
            <a:spLocks noGrp="1"/>
          </p:cNvSpPr>
          <p:nvPr>
            <p:ph type="dt" sz="half" idx="10"/>
          </p:nvPr>
        </p:nvSpPr>
        <p:spPr/>
        <p:txBody>
          <a:bodyPr rtlCol="0"/>
          <a:lstStyle/>
          <a:p>
            <a:pPr rtl="0"/>
            <a:r>
              <a:rPr lang="nl-NL"/>
              <a:t>3-9-20XX</a:t>
            </a:r>
          </a:p>
        </p:txBody>
      </p:sp>
      <p:sp>
        <p:nvSpPr>
          <p:cNvPr id="13" name="Tijdelijke aanduiding voor voettekst 12">
            <a:extLst>
              <a:ext uri="{FF2B5EF4-FFF2-40B4-BE49-F238E27FC236}">
                <a16:creationId xmlns:a16="http://schemas.microsoft.com/office/drawing/2014/main" id="{1B9E4CF7-70FB-40DF-BE47-6E5AE3154753}"/>
              </a:ext>
            </a:extLst>
          </p:cNvPr>
          <p:cNvSpPr>
            <a:spLocks noGrp="1"/>
          </p:cNvSpPr>
          <p:nvPr>
            <p:ph type="ftr" sz="quarter" idx="11"/>
          </p:nvPr>
        </p:nvSpPr>
        <p:spPr/>
        <p:txBody>
          <a:bodyPr rtlCol="0"/>
          <a:lstStyle/>
          <a:p>
            <a:pPr rtl="0"/>
            <a:r>
              <a:rPr lang="nl-NL"/>
              <a:t>Naam presentatie</a:t>
            </a:r>
          </a:p>
        </p:txBody>
      </p:sp>
      <p:sp>
        <p:nvSpPr>
          <p:cNvPr id="14" name="Tijdelijke aanduiding voor dianummer 13">
            <a:extLst>
              <a:ext uri="{FF2B5EF4-FFF2-40B4-BE49-F238E27FC236}">
                <a16:creationId xmlns:a16="http://schemas.microsoft.com/office/drawing/2014/main" id="{C1EA167B-7079-4284-997F-7309C510B763}"/>
              </a:ext>
            </a:extLst>
          </p:cNvPr>
          <p:cNvSpPr>
            <a:spLocks noGrp="1"/>
          </p:cNvSpPr>
          <p:nvPr>
            <p:ph type="sldNum" sz="quarter" idx="12"/>
          </p:nvPr>
        </p:nvSpPr>
        <p:spPr/>
        <p:txBody>
          <a:bodyPr rtlCol="0"/>
          <a:lstStyle/>
          <a:p>
            <a:pPr rtl="0"/>
            <a:fld id="{B9713C8C-8E70-45D5-AE59-23E60168254E}" type="slidenum">
              <a:rPr lang="nl-NL" smtClean="0"/>
              <a:t>3</a:t>
            </a:fld>
            <a:endParaRPr lang="nl-NL"/>
          </a:p>
        </p:txBody>
      </p:sp>
    </p:spTree>
    <p:extLst>
      <p:ext uri="{BB962C8B-B14F-4D97-AF65-F5344CB8AC3E}">
        <p14:creationId xmlns:p14="http://schemas.microsoft.com/office/powerpoint/2010/main" val="2849151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F67F229A-48C3-4BE7-96EC-3C05DC7FB720}"/>
              </a:ext>
            </a:extLst>
          </p:cNvPr>
          <p:cNvSpPr>
            <a:spLocks noGrp="1"/>
          </p:cNvSpPr>
          <p:nvPr>
            <p:ph type="title"/>
          </p:nvPr>
        </p:nvSpPr>
        <p:spPr/>
        <p:txBody>
          <a:bodyPr rtlCol="0"/>
          <a:lstStyle/>
          <a:p>
            <a:pPr algn="ctr" rtl="0"/>
            <a:r>
              <a:rPr lang="nl-NL" dirty="0"/>
              <a:t>Onderwerp 2 </a:t>
            </a:r>
            <a:br>
              <a:rPr lang="nl-NL" dirty="0"/>
            </a:br>
            <a:br>
              <a:rPr lang="nl-NL" dirty="0"/>
            </a:br>
            <a:r>
              <a:rPr lang="nl-NL" dirty="0"/>
              <a:t>Praktische handelingen</a:t>
            </a:r>
          </a:p>
        </p:txBody>
      </p:sp>
      <p:sp>
        <p:nvSpPr>
          <p:cNvPr id="11" name="Tijdelijke aanduiding voor inhoud 10">
            <a:extLst>
              <a:ext uri="{FF2B5EF4-FFF2-40B4-BE49-F238E27FC236}">
                <a16:creationId xmlns:a16="http://schemas.microsoft.com/office/drawing/2014/main" id="{7041F48D-F184-4F9F-B5AC-F127F0898F39}"/>
              </a:ext>
            </a:extLst>
          </p:cNvPr>
          <p:cNvSpPr>
            <a:spLocks noGrp="1"/>
          </p:cNvSpPr>
          <p:nvPr>
            <p:ph sz="quarter" idx="13"/>
          </p:nvPr>
        </p:nvSpPr>
        <p:spPr>
          <a:xfrm>
            <a:off x="6735763" y="712788"/>
            <a:ext cx="5215605" cy="5432425"/>
          </a:xfrm>
        </p:spPr>
        <p:txBody>
          <a:bodyPr rtlCol="0"/>
          <a:lstStyle/>
          <a:p>
            <a:pPr marL="285750" indent="-285750" rtl="0">
              <a:buFont typeface="Arial" panose="020B0604020202020204" pitchFamily="34" charset="0"/>
              <a:buChar char="•"/>
            </a:pPr>
            <a:r>
              <a:rPr lang="nl-NL" dirty="0"/>
              <a:t>kan overige zoogdieren laten wennen aan </a:t>
            </a:r>
            <a:r>
              <a:rPr lang="nl-NL" dirty="0" err="1"/>
              <a:t>animal</a:t>
            </a:r>
            <a:r>
              <a:rPr lang="nl-NL" dirty="0"/>
              <a:t> handling.</a:t>
            </a:r>
          </a:p>
          <a:p>
            <a:pPr marL="285750" indent="-285750" rtl="0">
              <a:buFont typeface="Arial" panose="020B0604020202020204" pitchFamily="34" charset="0"/>
              <a:buChar char="•"/>
            </a:pPr>
            <a:r>
              <a:rPr lang="nl-NL" dirty="0"/>
              <a:t>Kan, indien van toepassing, overige zoogdieren socialiseren.</a:t>
            </a:r>
          </a:p>
          <a:p>
            <a:pPr marL="285750" indent="-285750" rtl="0">
              <a:buFont typeface="Arial" panose="020B0604020202020204" pitchFamily="34" charset="0"/>
              <a:buChar char="•"/>
            </a:pPr>
            <a:r>
              <a:rPr lang="nl-NL" dirty="0"/>
              <a:t>kan hygiënische maatregelen nemen, ook t.a.v. persoonlijke hygiëne.</a:t>
            </a:r>
          </a:p>
          <a:p>
            <a:pPr marL="285750" indent="-285750" rtl="0">
              <a:buFont typeface="Arial" panose="020B0604020202020204" pitchFamily="34" charset="0"/>
              <a:buChar char="•"/>
            </a:pPr>
            <a:r>
              <a:rPr lang="nl-NL" dirty="0"/>
              <a:t>kan dode dieren afvoeren.</a:t>
            </a:r>
          </a:p>
          <a:p>
            <a:pPr marL="285750" indent="-285750" rtl="0">
              <a:buFont typeface="Arial" panose="020B0604020202020204" pitchFamily="34" charset="0"/>
              <a:buChar char="•"/>
            </a:pPr>
            <a:r>
              <a:rPr lang="nl-NL" dirty="0"/>
              <a:t>kan werkzaamheden en afwijkingen registreren.</a:t>
            </a:r>
          </a:p>
          <a:p>
            <a:pPr marL="285750" indent="-285750" rtl="0">
              <a:buFont typeface="Arial" panose="020B0604020202020204" pitchFamily="34" charset="0"/>
              <a:buChar char="•"/>
            </a:pPr>
            <a:r>
              <a:rPr lang="nl-NL" dirty="0"/>
              <a:t>kan dieren in ziekenboeg, quarantaine of isolatie plaatsen.</a:t>
            </a:r>
            <a:endParaRPr lang="nl-NL" sz="1800" dirty="0"/>
          </a:p>
        </p:txBody>
      </p:sp>
      <p:sp>
        <p:nvSpPr>
          <p:cNvPr id="12" name="Tijdelijke aanduiding voor datum 11">
            <a:extLst>
              <a:ext uri="{FF2B5EF4-FFF2-40B4-BE49-F238E27FC236}">
                <a16:creationId xmlns:a16="http://schemas.microsoft.com/office/drawing/2014/main" id="{9C693BAD-6B4E-48AD-88BF-D933B374A1F1}"/>
              </a:ext>
            </a:extLst>
          </p:cNvPr>
          <p:cNvSpPr>
            <a:spLocks noGrp="1"/>
          </p:cNvSpPr>
          <p:nvPr>
            <p:ph type="dt" sz="half" idx="10"/>
          </p:nvPr>
        </p:nvSpPr>
        <p:spPr/>
        <p:txBody>
          <a:bodyPr rtlCol="0"/>
          <a:lstStyle/>
          <a:p>
            <a:pPr rtl="0"/>
            <a:r>
              <a:rPr lang="nl-NL"/>
              <a:t>3-9-20XX</a:t>
            </a:r>
          </a:p>
        </p:txBody>
      </p:sp>
      <p:sp>
        <p:nvSpPr>
          <p:cNvPr id="13" name="Tijdelijke aanduiding voor voettekst 12">
            <a:extLst>
              <a:ext uri="{FF2B5EF4-FFF2-40B4-BE49-F238E27FC236}">
                <a16:creationId xmlns:a16="http://schemas.microsoft.com/office/drawing/2014/main" id="{1B9E4CF7-70FB-40DF-BE47-6E5AE3154753}"/>
              </a:ext>
            </a:extLst>
          </p:cNvPr>
          <p:cNvSpPr>
            <a:spLocks noGrp="1"/>
          </p:cNvSpPr>
          <p:nvPr>
            <p:ph type="ftr" sz="quarter" idx="11"/>
          </p:nvPr>
        </p:nvSpPr>
        <p:spPr/>
        <p:txBody>
          <a:bodyPr rtlCol="0"/>
          <a:lstStyle/>
          <a:p>
            <a:pPr rtl="0"/>
            <a:r>
              <a:rPr lang="nl-NL"/>
              <a:t>Naam presentatie</a:t>
            </a:r>
          </a:p>
        </p:txBody>
      </p:sp>
      <p:sp>
        <p:nvSpPr>
          <p:cNvPr id="14" name="Tijdelijke aanduiding voor dianummer 13">
            <a:extLst>
              <a:ext uri="{FF2B5EF4-FFF2-40B4-BE49-F238E27FC236}">
                <a16:creationId xmlns:a16="http://schemas.microsoft.com/office/drawing/2014/main" id="{C1EA167B-7079-4284-997F-7309C510B763}"/>
              </a:ext>
            </a:extLst>
          </p:cNvPr>
          <p:cNvSpPr>
            <a:spLocks noGrp="1"/>
          </p:cNvSpPr>
          <p:nvPr>
            <p:ph type="sldNum" sz="quarter" idx="12"/>
          </p:nvPr>
        </p:nvSpPr>
        <p:spPr/>
        <p:txBody>
          <a:bodyPr rtlCol="0"/>
          <a:lstStyle/>
          <a:p>
            <a:pPr rtl="0"/>
            <a:fld id="{B9713C8C-8E70-45D5-AE59-23E60168254E}" type="slidenum">
              <a:rPr lang="nl-NL" smtClean="0"/>
              <a:t>4</a:t>
            </a:fld>
            <a:endParaRPr lang="nl-NL"/>
          </a:p>
        </p:txBody>
      </p:sp>
    </p:spTree>
    <p:extLst>
      <p:ext uri="{BB962C8B-B14F-4D97-AF65-F5344CB8AC3E}">
        <p14:creationId xmlns:p14="http://schemas.microsoft.com/office/powerpoint/2010/main" val="3403740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4B5888-817B-4F35-8A6E-452D5E3196FC}"/>
              </a:ext>
            </a:extLst>
          </p:cNvPr>
          <p:cNvSpPr>
            <a:spLocks noGrp="1"/>
          </p:cNvSpPr>
          <p:nvPr>
            <p:ph type="title"/>
          </p:nvPr>
        </p:nvSpPr>
        <p:spPr>
          <a:xfrm>
            <a:off x="236284" y="69852"/>
            <a:ext cx="6448996" cy="729749"/>
          </a:xfrm>
        </p:spPr>
        <p:txBody>
          <a:bodyPr>
            <a:normAutofit fontScale="90000"/>
          </a:bodyPr>
          <a:lstStyle/>
          <a:p>
            <a:r>
              <a:rPr lang="nl-NL" dirty="0"/>
              <a:t>Onderwerp 3 Huisvestingseisen</a:t>
            </a:r>
          </a:p>
        </p:txBody>
      </p:sp>
      <p:sp>
        <p:nvSpPr>
          <p:cNvPr id="4" name="Tijdelijke aanduiding voor tekst 3">
            <a:extLst>
              <a:ext uri="{FF2B5EF4-FFF2-40B4-BE49-F238E27FC236}">
                <a16:creationId xmlns:a16="http://schemas.microsoft.com/office/drawing/2014/main" id="{9E02C351-6413-45E0-B5EA-517CA2D41BD0}"/>
              </a:ext>
            </a:extLst>
          </p:cNvPr>
          <p:cNvSpPr>
            <a:spLocks noGrp="1"/>
          </p:cNvSpPr>
          <p:nvPr>
            <p:ph type="body" sz="half" idx="2"/>
          </p:nvPr>
        </p:nvSpPr>
        <p:spPr>
          <a:xfrm>
            <a:off x="236284" y="986415"/>
            <a:ext cx="6805493" cy="5735059"/>
          </a:xfrm>
        </p:spPr>
        <p:txBody>
          <a:bodyPr>
            <a:normAutofit lnSpcReduction="10000"/>
          </a:bodyPr>
          <a:lstStyle/>
          <a:p>
            <a:r>
              <a:rPr lang="nl-NL" b="1" dirty="0"/>
              <a:t>Vanuit het dier:</a:t>
            </a:r>
          </a:p>
          <a:p>
            <a:pPr marL="285750" indent="-285750">
              <a:buFont typeface="Arial" panose="020B0604020202020204" pitchFamily="34" charset="0"/>
              <a:buChar char="•"/>
            </a:pPr>
            <a:r>
              <a:rPr lang="nl-NL" dirty="0"/>
              <a:t>Natuurlijke leefwijze</a:t>
            </a:r>
          </a:p>
          <a:p>
            <a:pPr marL="285750" indent="-285750">
              <a:buFont typeface="Arial" panose="020B0604020202020204" pitchFamily="34" charset="0"/>
              <a:buChar char="•"/>
            </a:pPr>
            <a:r>
              <a:rPr lang="nl-NL" dirty="0"/>
              <a:t>Soort specifieke behoeften</a:t>
            </a:r>
          </a:p>
          <a:p>
            <a:endParaRPr lang="nl-NL" dirty="0"/>
          </a:p>
          <a:p>
            <a:r>
              <a:rPr lang="nl-NL" b="1" dirty="0"/>
              <a:t>Vanuit de mens:</a:t>
            </a:r>
          </a:p>
          <a:p>
            <a:pPr marL="285750" indent="-285750">
              <a:buFont typeface="Arial" panose="020B0604020202020204" pitchFamily="34" charset="0"/>
              <a:buChar char="•"/>
            </a:pPr>
            <a:r>
              <a:rPr lang="nl-NL" dirty="0"/>
              <a:t>Praktisch</a:t>
            </a:r>
          </a:p>
          <a:p>
            <a:pPr marL="285750" indent="-285750">
              <a:buFont typeface="Arial" panose="020B0604020202020204" pitchFamily="34" charset="0"/>
              <a:buChar char="•"/>
            </a:pPr>
            <a:r>
              <a:rPr lang="nl-NL" dirty="0"/>
              <a:t>Veilig</a:t>
            </a:r>
          </a:p>
          <a:p>
            <a:pPr marL="285750" indent="-285750">
              <a:buFont typeface="Arial" panose="020B0604020202020204" pitchFamily="34" charset="0"/>
              <a:buChar char="•"/>
            </a:pPr>
            <a:r>
              <a:rPr lang="nl-NL" dirty="0"/>
              <a:t>Aantrekkelijk</a:t>
            </a:r>
          </a:p>
          <a:p>
            <a:pPr marL="285750" indent="-285750">
              <a:buFont typeface="Arial" panose="020B0604020202020204" pitchFamily="34" charset="0"/>
              <a:buChar char="•"/>
            </a:pPr>
            <a:endParaRPr lang="nl-NL" dirty="0"/>
          </a:p>
          <a:p>
            <a:r>
              <a:rPr lang="nl-NL" b="1" dirty="0"/>
              <a:t>Omgeving van het dier:</a:t>
            </a:r>
          </a:p>
          <a:p>
            <a:pPr marL="285750" indent="-285750">
              <a:buFont typeface="Arial" panose="020B0604020202020204" pitchFamily="34" charset="0"/>
              <a:buChar char="•"/>
            </a:pPr>
            <a:r>
              <a:rPr lang="nl-NL" dirty="0"/>
              <a:t>Verlichting (bioritme/daglicht/kunstlicht/uv-licht).</a:t>
            </a:r>
          </a:p>
          <a:p>
            <a:pPr marL="285750" indent="-285750">
              <a:buFont typeface="Arial" panose="020B0604020202020204" pitchFamily="34" charset="0"/>
              <a:buChar char="•"/>
            </a:pPr>
            <a:r>
              <a:rPr lang="nl-NL" dirty="0"/>
              <a:t>Geluid (omgevingsgeluiden/ isolatie/video/ ontspanningsmuziek).</a:t>
            </a:r>
          </a:p>
          <a:p>
            <a:pPr marL="285750" indent="-285750">
              <a:buFont typeface="Arial" panose="020B0604020202020204" pitchFamily="34" charset="0"/>
              <a:buChar char="•"/>
            </a:pPr>
            <a:r>
              <a:rPr lang="nl-NL" dirty="0"/>
              <a:t>Geur (verschillende diersoorten apart huisvesten / behandelen).</a:t>
            </a:r>
          </a:p>
          <a:p>
            <a:pPr marL="285750" indent="-285750">
              <a:buFont typeface="Arial" panose="020B0604020202020204" pitchFamily="34" charset="0"/>
              <a:buChar char="•"/>
            </a:pPr>
            <a:r>
              <a:rPr lang="nl-NL" dirty="0"/>
              <a:t>feromonen: chemische signaalstoffen.</a:t>
            </a:r>
          </a:p>
          <a:p>
            <a:pPr marL="285750" indent="-285750">
              <a:buFont typeface="Arial" panose="020B0604020202020204" pitchFamily="34" charset="0"/>
              <a:buChar char="•"/>
            </a:pPr>
            <a:r>
              <a:rPr lang="nl-NL" dirty="0"/>
              <a:t>Gevoel (ruwe vloer/bodembedekking).</a:t>
            </a:r>
          </a:p>
        </p:txBody>
      </p:sp>
      <p:sp>
        <p:nvSpPr>
          <p:cNvPr id="7" name="Tijdelijke aanduiding voor dianummer 6">
            <a:extLst>
              <a:ext uri="{FF2B5EF4-FFF2-40B4-BE49-F238E27FC236}">
                <a16:creationId xmlns:a16="http://schemas.microsoft.com/office/drawing/2014/main" id="{04691627-8669-4A51-AF54-9E7E0D23EE73}"/>
              </a:ext>
            </a:extLst>
          </p:cNvPr>
          <p:cNvSpPr>
            <a:spLocks noGrp="1"/>
          </p:cNvSpPr>
          <p:nvPr>
            <p:ph type="sldNum" sz="quarter" idx="12"/>
          </p:nvPr>
        </p:nvSpPr>
        <p:spPr/>
        <p:txBody>
          <a:bodyPr/>
          <a:lstStyle/>
          <a:p>
            <a:pPr rtl="0"/>
            <a:fld id="{B9713C8C-8E70-45D5-AE59-23E60168254E}" type="slidenum">
              <a:rPr lang="nl-NL" noProof="0" smtClean="0"/>
              <a:t>5</a:t>
            </a:fld>
            <a:endParaRPr lang="nl-NL" noProof="0"/>
          </a:p>
        </p:txBody>
      </p:sp>
      <p:pic>
        <p:nvPicPr>
          <p:cNvPr id="8" name="Tijdelijke aanduiding voor inhoud 7">
            <a:extLst>
              <a:ext uri="{FF2B5EF4-FFF2-40B4-BE49-F238E27FC236}">
                <a16:creationId xmlns:a16="http://schemas.microsoft.com/office/drawing/2014/main" id="{F489BAEE-5ACA-4B1A-AD48-DD59DD787264}"/>
              </a:ext>
            </a:extLst>
          </p:cNvPr>
          <p:cNvPicPr>
            <a:picLocks noGrp="1" noChangeAspect="1"/>
          </p:cNvPicPr>
          <p:nvPr>
            <p:ph idx="1"/>
          </p:nvPr>
        </p:nvPicPr>
        <p:blipFill>
          <a:blip r:embed="rId2"/>
          <a:stretch>
            <a:fillRect/>
          </a:stretch>
        </p:blipFill>
        <p:spPr>
          <a:xfrm>
            <a:off x="7041777" y="2046955"/>
            <a:ext cx="4913939" cy="2764090"/>
          </a:xfrm>
          <a:prstGeom prst="rect">
            <a:avLst/>
          </a:prstGeom>
        </p:spPr>
      </p:pic>
    </p:spTree>
    <p:extLst>
      <p:ext uri="{BB962C8B-B14F-4D97-AF65-F5344CB8AC3E}">
        <p14:creationId xmlns:p14="http://schemas.microsoft.com/office/powerpoint/2010/main" val="875196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afbeelding 6">
            <a:extLst>
              <a:ext uri="{FF2B5EF4-FFF2-40B4-BE49-F238E27FC236}">
                <a16:creationId xmlns:a16="http://schemas.microsoft.com/office/drawing/2014/main" id="{2E3A6B9C-61DE-478A-BBBB-7765E56378A3}"/>
              </a:ext>
            </a:extLst>
          </p:cNvPr>
          <p:cNvPicPr>
            <a:picLocks noGrp="1" noChangeAspect="1"/>
          </p:cNvPicPr>
          <p:nvPr>
            <p:ph type="pic" sz="quarter" idx="13"/>
          </p:nvPr>
        </p:nvPicPr>
        <p:blipFill>
          <a:blip r:embed="rId3"/>
          <a:srcRect l="13315" r="13315"/>
          <a:stretch/>
        </p:blipFill>
        <p:spPr>
          <a:xfrm>
            <a:off x="-9171" y="0"/>
            <a:ext cx="6618517" cy="6765575"/>
          </a:xfrm>
        </p:spPr>
      </p:pic>
      <p:sp>
        <p:nvSpPr>
          <p:cNvPr id="4" name="Titel 3">
            <a:extLst>
              <a:ext uri="{FF2B5EF4-FFF2-40B4-BE49-F238E27FC236}">
                <a16:creationId xmlns:a16="http://schemas.microsoft.com/office/drawing/2014/main" id="{C278FAAB-8DFA-4475-B8B6-51A3ED193119}"/>
              </a:ext>
            </a:extLst>
          </p:cNvPr>
          <p:cNvSpPr>
            <a:spLocks noGrp="1"/>
          </p:cNvSpPr>
          <p:nvPr>
            <p:ph type="title"/>
          </p:nvPr>
        </p:nvSpPr>
        <p:spPr/>
        <p:txBody>
          <a:bodyPr rtlCol="0"/>
          <a:lstStyle/>
          <a:p>
            <a:pPr rtl="0"/>
            <a:r>
              <a:rPr lang="nl-NL" sz="4800" dirty="0"/>
              <a:t>Onderwerp </a:t>
            </a:r>
            <a:r>
              <a:rPr lang="nl-NL" dirty="0"/>
              <a:t>4</a:t>
            </a:r>
          </a:p>
        </p:txBody>
      </p:sp>
      <p:sp>
        <p:nvSpPr>
          <p:cNvPr id="5" name="Subtitel 4">
            <a:extLst>
              <a:ext uri="{FF2B5EF4-FFF2-40B4-BE49-F238E27FC236}">
                <a16:creationId xmlns:a16="http://schemas.microsoft.com/office/drawing/2014/main" id="{6237BABF-398B-4F17-B288-42D7047C2B6E}"/>
              </a:ext>
            </a:extLst>
          </p:cNvPr>
          <p:cNvSpPr>
            <a:spLocks noGrp="1"/>
          </p:cNvSpPr>
          <p:nvPr>
            <p:ph type="subTitle" idx="1"/>
          </p:nvPr>
        </p:nvSpPr>
        <p:spPr>
          <a:xfrm>
            <a:off x="4411579" y="5724144"/>
            <a:ext cx="6945269" cy="649224"/>
          </a:xfrm>
        </p:spPr>
        <p:txBody>
          <a:bodyPr rtlCol="0">
            <a:normAutofit fontScale="92500"/>
          </a:bodyPr>
          <a:lstStyle/>
          <a:p>
            <a:pPr rtl="0"/>
            <a:r>
              <a:rPr lang="nl-NL" dirty="0"/>
              <a:t>Huisvesting van knaagdieren en konijnen</a:t>
            </a:r>
          </a:p>
        </p:txBody>
      </p:sp>
      <p:pic>
        <p:nvPicPr>
          <p:cNvPr id="13" name="Tijdelijke aanduiding voor afbeelding 12">
            <a:extLst>
              <a:ext uri="{FF2B5EF4-FFF2-40B4-BE49-F238E27FC236}">
                <a16:creationId xmlns:a16="http://schemas.microsoft.com/office/drawing/2014/main" id="{70405515-E2DA-40CE-BE20-17C39D96EF3B}"/>
              </a:ext>
            </a:extLst>
          </p:cNvPr>
          <p:cNvPicPr>
            <a:picLocks noGrp="1" noChangeAspect="1"/>
          </p:cNvPicPr>
          <p:nvPr>
            <p:ph type="pic" sz="quarter" idx="14"/>
          </p:nvPr>
        </p:nvPicPr>
        <p:blipFill>
          <a:blip r:embed="rId4">
            <a:extLst>
              <a:ext uri="{837473B0-CC2E-450A-ABE3-18F120FF3D39}">
                <a1611:picAttrSrcUrl xmlns:a1611="http://schemas.microsoft.com/office/drawing/2016/11/main" r:id="rId5"/>
              </a:ext>
            </a:extLst>
          </a:blip>
          <a:srcRect l="2208" r="2208"/>
          <a:stretch/>
        </p:blipFill>
        <p:spPr>
          <a:xfrm>
            <a:off x="6355501" y="211465"/>
            <a:ext cx="5741263" cy="4504914"/>
          </a:xfrm>
        </p:spPr>
      </p:pic>
    </p:spTree>
    <p:extLst>
      <p:ext uri="{BB962C8B-B14F-4D97-AF65-F5344CB8AC3E}">
        <p14:creationId xmlns:p14="http://schemas.microsoft.com/office/powerpoint/2010/main" val="1633727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74B5E6-9772-4A0A-9435-D8D0FCCDB6B5}"/>
              </a:ext>
            </a:extLst>
          </p:cNvPr>
          <p:cNvSpPr>
            <a:spLocks noGrp="1"/>
          </p:cNvSpPr>
          <p:nvPr>
            <p:ph type="title"/>
          </p:nvPr>
        </p:nvSpPr>
        <p:spPr/>
        <p:txBody>
          <a:bodyPr/>
          <a:lstStyle/>
          <a:p>
            <a:r>
              <a:rPr lang="nl-NL" dirty="0"/>
              <a:t>Konijnen en knaagdieren</a:t>
            </a:r>
          </a:p>
        </p:txBody>
      </p:sp>
      <p:sp>
        <p:nvSpPr>
          <p:cNvPr id="10" name="Tijdelijke aanduiding voor inhoud 9">
            <a:extLst>
              <a:ext uri="{FF2B5EF4-FFF2-40B4-BE49-F238E27FC236}">
                <a16:creationId xmlns:a16="http://schemas.microsoft.com/office/drawing/2014/main" id="{34752E65-E260-4CB5-AB47-20D94B92304B}"/>
              </a:ext>
            </a:extLst>
          </p:cNvPr>
          <p:cNvSpPr>
            <a:spLocks noGrp="1"/>
          </p:cNvSpPr>
          <p:nvPr>
            <p:ph sz="half" idx="1"/>
          </p:nvPr>
        </p:nvSpPr>
        <p:spPr>
          <a:xfrm>
            <a:off x="515112" y="2011679"/>
            <a:ext cx="5260848" cy="4481195"/>
          </a:xfrm>
        </p:spPr>
        <p:txBody>
          <a:bodyPr>
            <a:normAutofit lnSpcReduction="10000"/>
          </a:bodyPr>
          <a:lstStyle/>
          <a:p>
            <a:r>
              <a:rPr lang="nl-NL" b="1" dirty="0"/>
              <a:t>Basisbehoeften</a:t>
            </a:r>
          </a:p>
          <a:p>
            <a:pPr lvl="1"/>
            <a:r>
              <a:rPr lang="nl-NL" dirty="0"/>
              <a:t>Belangrijk voor de welzijn en gezondheid.</a:t>
            </a:r>
          </a:p>
          <a:p>
            <a:pPr lvl="1"/>
            <a:r>
              <a:rPr lang="nl-NL" dirty="0"/>
              <a:t>Basale gedragsbehoeften:</a:t>
            </a:r>
          </a:p>
          <a:p>
            <a:pPr lvl="2"/>
            <a:r>
              <a:rPr lang="nl-NL" dirty="0"/>
              <a:t>Slapen/rusten</a:t>
            </a:r>
          </a:p>
          <a:p>
            <a:pPr lvl="2"/>
            <a:r>
              <a:rPr lang="nl-NL" dirty="0"/>
              <a:t>Verstoppen</a:t>
            </a:r>
          </a:p>
          <a:p>
            <a:pPr lvl="2"/>
            <a:r>
              <a:rPr lang="nl-NL" dirty="0"/>
              <a:t>Omgeving onderzoeken</a:t>
            </a:r>
          </a:p>
          <a:p>
            <a:pPr lvl="2"/>
            <a:r>
              <a:rPr lang="nl-NL" dirty="0"/>
              <a:t>Voedsel zoeken</a:t>
            </a:r>
          </a:p>
          <a:p>
            <a:pPr lvl="2"/>
            <a:r>
              <a:rPr lang="nl-NL" dirty="0"/>
              <a:t>Knagen</a:t>
            </a:r>
          </a:p>
          <a:p>
            <a:pPr lvl="2"/>
            <a:r>
              <a:rPr lang="nl-NL" dirty="0"/>
              <a:t>Lichaamsverzorging</a:t>
            </a:r>
          </a:p>
          <a:p>
            <a:pPr lvl="2"/>
            <a:r>
              <a:rPr lang="nl-NL" dirty="0"/>
              <a:t>Sociale contacten (sommige leven alleen).</a:t>
            </a:r>
          </a:p>
        </p:txBody>
      </p:sp>
      <p:sp>
        <p:nvSpPr>
          <p:cNvPr id="11" name="Tijdelijke aanduiding voor inhoud 10">
            <a:extLst>
              <a:ext uri="{FF2B5EF4-FFF2-40B4-BE49-F238E27FC236}">
                <a16:creationId xmlns:a16="http://schemas.microsoft.com/office/drawing/2014/main" id="{4CC1BA91-7CD6-4B53-97F6-18697FD94246}"/>
              </a:ext>
            </a:extLst>
          </p:cNvPr>
          <p:cNvSpPr>
            <a:spLocks noGrp="1"/>
          </p:cNvSpPr>
          <p:nvPr>
            <p:ph sz="half" idx="2"/>
          </p:nvPr>
        </p:nvSpPr>
        <p:spPr>
          <a:xfrm>
            <a:off x="6096000" y="2011680"/>
            <a:ext cx="5260848" cy="4160520"/>
          </a:xfrm>
        </p:spPr>
        <p:txBody>
          <a:bodyPr>
            <a:normAutofit lnSpcReduction="10000"/>
          </a:bodyPr>
          <a:lstStyle/>
          <a:p>
            <a:r>
              <a:rPr lang="nl-NL" b="1" dirty="0"/>
              <a:t>Wat past er bij mijn dier?</a:t>
            </a:r>
          </a:p>
          <a:p>
            <a:pPr lvl="1"/>
            <a:r>
              <a:rPr lang="nl-NL" dirty="0"/>
              <a:t>Is het een groepsdier of solitair dier?</a:t>
            </a:r>
          </a:p>
          <a:p>
            <a:pPr lvl="1"/>
            <a:r>
              <a:rPr lang="nl-NL" dirty="0"/>
              <a:t>Hoeveel ruimte is er nodig?</a:t>
            </a:r>
          </a:p>
          <a:p>
            <a:pPr lvl="1"/>
            <a:r>
              <a:rPr lang="nl-NL" dirty="0"/>
              <a:t>Wat doet het dier graag, natuurlijk gedrag?</a:t>
            </a:r>
          </a:p>
          <a:p>
            <a:pPr lvl="1"/>
            <a:r>
              <a:rPr lang="nl-NL" dirty="0"/>
              <a:t>Wat kan het dier juist niet of vindt het dier onprettig?</a:t>
            </a:r>
          </a:p>
          <a:p>
            <a:pPr lvl="1"/>
            <a:r>
              <a:rPr lang="nl-NL" dirty="0"/>
              <a:t>In welke omgeving voelt het dier zich het prettigst?</a:t>
            </a:r>
          </a:p>
        </p:txBody>
      </p:sp>
      <p:sp>
        <p:nvSpPr>
          <p:cNvPr id="7" name="Tijdelijke aanduiding voor datum 6">
            <a:extLst>
              <a:ext uri="{FF2B5EF4-FFF2-40B4-BE49-F238E27FC236}">
                <a16:creationId xmlns:a16="http://schemas.microsoft.com/office/drawing/2014/main" id="{D5193AC3-0BF9-4811-B1CB-EFCB3C7C13F8}"/>
              </a:ext>
            </a:extLst>
          </p:cNvPr>
          <p:cNvSpPr>
            <a:spLocks noGrp="1"/>
          </p:cNvSpPr>
          <p:nvPr>
            <p:ph type="dt" sz="half" idx="10"/>
          </p:nvPr>
        </p:nvSpPr>
        <p:spPr/>
        <p:txBody>
          <a:bodyPr/>
          <a:lstStyle/>
          <a:p>
            <a:pPr rtl="0"/>
            <a:r>
              <a:rPr lang="nl-NL" noProof="0"/>
              <a:t>3-9-20XX</a:t>
            </a:r>
          </a:p>
        </p:txBody>
      </p:sp>
      <p:sp>
        <p:nvSpPr>
          <p:cNvPr id="8" name="Tijdelijke aanduiding voor voettekst 7">
            <a:extLst>
              <a:ext uri="{FF2B5EF4-FFF2-40B4-BE49-F238E27FC236}">
                <a16:creationId xmlns:a16="http://schemas.microsoft.com/office/drawing/2014/main" id="{B2DE9B4D-243F-4B2F-A5CE-4513F5A111C6}"/>
              </a:ext>
            </a:extLst>
          </p:cNvPr>
          <p:cNvSpPr>
            <a:spLocks noGrp="1"/>
          </p:cNvSpPr>
          <p:nvPr>
            <p:ph type="ftr" sz="quarter" idx="11"/>
          </p:nvPr>
        </p:nvSpPr>
        <p:spPr/>
        <p:txBody>
          <a:bodyPr/>
          <a:lstStyle/>
          <a:p>
            <a:pPr rtl="0"/>
            <a:r>
              <a:rPr lang="nl-NL" noProof="0"/>
              <a:t>Presentatietitel</a:t>
            </a:r>
          </a:p>
        </p:txBody>
      </p:sp>
      <p:sp>
        <p:nvSpPr>
          <p:cNvPr id="9" name="Tijdelijke aanduiding voor dianummer 8">
            <a:extLst>
              <a:ext uri="{FF2B5EF4-FFF2-40B4-BE49-F238E27FC236}">
                <a16:creationId xmlns:a16="http://schemas.microsoft.com/office/drawing/2014/main" id="{B366D41B-7D57-4735-8430-E1BB3A2CF051}"/>
              </a:ext>
            </a:extLst>
          </p:cNvPr>
          <p:cNvSpPr>
            <a:spLocks noGrp="1"/>
          </p:cNvSpPr>
          <p:nvPr>
            <p:ph type="sldNum" sz="quarter" idx="12"/>
          </p:nvPr>
        </p:nvSpPr>
        <p:spPr/>
        <p:txBody>
          <a:bodyPr/>
          <a:lstStyle/>
          <a:p>
            <a:pPr rtl="0"/>
            <a:fld id="{B9713C8C-8E70-45D5-AE59-23E60168254E}" type="slidenum">
              <a:rPr lang="nl-NL" noProof="0" smtClean="0"/>
              <a:t>7</a:t>
            </a:fld>
            <a:endParaRPr lang="nl-NL" noProof="0"/>
          </a:p>
        </p:txBody>
      </p:sp>
    </p:spTree>
    <p:extLst>
      <p:ext uri="{BB962C8B-B14F-4D97-AF65-F5344CB8AC3E}">
        <p14:creationId xmlns:p14="http://schemas.microsoft.com/office/powerpoint/2010/main" val="417843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74B5E6-9772-4A0A-9435-D8D0FCCDB6B5}"/>
              </a:ext>
            </a:extLst>
          </p:cNvPr>
          <p:cNvSpPr>
            <a:spLocks noGrp="1"/>
          </p:cNvSpPr>
          <p:nvPr>
            <p:ph type="title"/>
          </p:nvPr>
        </p:nvSpPr>
        <p:spPr/>
        <p:txBody>
          <a:bodyPr/>
          <a:lstStyle/>
          <a:p>
            <a:r>
              <a:rPr lang="nl-NL" dirty="0"/>
              <a:t>Welk type verblijf?</a:t>
            </a:r>
          </a:p>
        </p:txBody>
      </p:sp>
      <p:sp>
        <p:nvSpPr>
          <p:cNvPr id="10" name="Tijdelijke aanduiding voor inhoud 9">
            <a:extLst>
              <a:ext uri="{FF2B5EF4-FFF2-40B4-BE49-F238E27FC236}">
                <a16:creationId xmlns:a16="http://schemas.microsoft.com/office/drawing/2014/main" id="{34752E65-E260-4CB5-AB47-20D94B92304B}"/>
              </a:ext>
            </a:extLst>
          </p:cNvPr>
          <p:cNvSpPr>
            <a:spLocks noGrp="1"/>
          </p:cNvSpPr>
          <p:nvPr>
            <p:ph sz="half" idx="1"/>
          </p:nvPr>
        </p:nvSpPr>
        <p:spPr>
          <a:xfrm>
            <a:off x="515112" y="2011679"/>
            <a:ext cx="5260848" cy="4481195"/>
          </a:xfrm>
        </p:spPr>
        <p:txBody>
          <a:bodyPr>
            <a:normAutofit/>
          </a:bodyPr>
          <a:lstStyle/>
          <a:p>
            <a:r>
              <a:rPr lang="nl-NL" dirty="0"/>
              <a:t>Traliekooien: </a:t>
            </a:r>
          </a:p>
          <a:p>
            <a:r>
              <a:rPr lang="nl-NL" dirty="0"/>
              <a:t>Geschikt? </a:t>
            </a:r>
          </a:p>
          <a:p>
            <a:endParaRPr lang="nl-NL" dirty="0"/>
          </a:p>
          <a:p>
            <a:r>
              <a:rPr lang="nl-NL" dirty="0"/>
              <a:t>Glazen bakken:</a:t>
            </a:r>
          </a:p>
          <a:p>
            <a:r>
              <a:rPr lang="nl-NL" dirty="0"/>
              <a:t>Geschikt?</a:t>
            </a:r>
          </a:p>
          <a:p>
            <a:endParaRPr lang="nl-NL" dirty="0"/>
          </a:p>
          <a:p>
            <a:r>
              <a:rPr lang="nl-NL" dirty="0"/>
              <a:t>Zelf laten maken:</a:t>
            </a:r>
          </a:p>
          <a:p>
            <a:r>
              <a:rPr lang="nl-NL" dirty="0"/>
              <a:t>Geschikt?</a:t>
            </a:r>
          </a:p>
        </p:txBody>
      </p:sp>
      <p:sp>
        <p:nvSpPr>
          <p:cNvPr id="7" name="Tijdelijke aanduiding voor datum 6">
            <a:extLst>
              <a:ext uri="{FF2B5EF4-FFF2-40B4-BE49-F238E27FC236}">
                <a16:creationId xmlns:a16="http://schemas.microsoft.com/office/drawing/2014/main" id="{D5193AC3-0BF9-4811-B1CB-EFCB3C7C13F8}"/>
              </a:ext>
            </a:extLst>
          </p:cNvPr>
          <p:cNvSpPr>
            <a:spLocks noGrp="1"/>
          </p:cNvSpPr>
          <p:nvPr>
            <p:ph type="dt" sz="half" idx="10"/>
          </p:nvPr>
        </p:nvSpPr>
        <p:spPr/>
        <p:txBody>
          <a:bodyPr/>
          <a:lstStyle/>
          <a:p>
            <a:pPr rtl="0"/>
            <a:r>
              <a:rPr lang="nl-NL" noProof="0"/>
              <a:t>3-9-20XX</a:t>
            </a:r>
          </a:p>
        </p:txBody>
      </p:sp>
      <p:sp>
        <p:nvSpPr>
          <p:cNvPr id="8" name="Tijdelijke aanduiding voor voettekst 7">
            <a:extLst>
              <a:ext uri="{FF2B5EF4-FFF2-40B4-BE49-F238E27FC236}">
                <a16:creationId xmlns:a16="http://schemas.microsoft.com/office/drawing/2014/main" id="{B2DE9B4D-243F-4B2F-A5CE-4513F5A111C6}"/>
              </a:ext>
            </a:extLst>
          </p:cNvPr>
          <p:cNvSpPr>
            <a:spLocks noGrp="1"/>
          </p:cNvSpPr>
          <p:nvPr>
            <p:ph type="ftr" sz="quarter" idx="11"/>
          </p:nvPr>
        </p:nvSpPr>
        <p:spPr/>
        <p:txBody>
          <a:bodyPr/>
          <a:lstStyle/>
          <a:p>
            <a:pPr rtl="0"/>
            <a:r>
              <a:rPr lang="nl-NL" noProof="0"/>
              <a:t>Presentatietitel</a:t>
            </a:r>
          </a:p>
        </p:txBody>
      </p:sp>
      <p:sp>
        <p:nvSpPr>
          <p:cNvPr id="9" name="Tijdelijke aanduiding voor dianummer 8">
            <a:extLst>
              <a:ext uri="{FF2B5EF4-FFF2-40B4-BE49-F238E27FC236}">
                <a16:creationId xmlns:a16="http://schemas.microsoft.com/office/drawing/2014/main" id="{B366D41B-7D57-4735-8430-E1BB3A2CF051}"/>
              </a:ext>
            </a:extLst>
          </p:cNvPr>
          <p:cNvSpPr>
            <a:spLocks noGrp="1"/>
          </p:cNvSpPr>
          <p:nvPr>
            <p:ph type="sldNum" sz="quarter" idx="12"/>
          </p:nvPr>
        </p:nvSpPr>
        <p:spPr/>
        <p:txBody>
          <a:bodyPr/>
          <a:lstStyle/>
          <a:p>
            <a:pPr rtl="0"/>
            <a:fld id="{B9713C8C-8E70-45D5-AE59-23E60168254E}" type="slidenum">
              <a:rPr lang="nl-NL" noProof="0" smtClean="0"/>
              <a:t>8</a:t>
            </a:fld>
            <a:endParaRPr lang="nl-NL" noProof="0"/>
          </a:p>
        </p:txBody>
      </p:sp>
      <p:pic>
        <p:nvPicPr>
          <p:cNvPr id="4098" name="Picture 2" descr="≥ Dwerghamster kooi en toebehoren — Knaagdieren en Konijnen | Hokken en  Kooien — Marktplaats">
            <a:extLst>
              <a:ext uri="{FF2B5EF4-FFF2-40B4-BE49-F238E27FC236}">
                <a16:creationId xmlns:a16="http://schemas.microsoft.com/office/drawing/2014/main" id="{E496B1C2-4600-4350-9D79-9070CFC029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0344" y="49437"/>
            <a:ext cx="2541656" cy="298524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Terrarium voor knaagdieren, ook geschikt is voor degoes en gerbils">
            <a:extLst>
              <a:ext uri="{FF2B5EF4-FFF2-40B4-BE49-F238E27FC236}">
                <a16:creationId xmlns:a16="http://schemas.microsoft.com/office/drawing/2014/main" id="{55EA7C90-A0F3-4603-8738-A690DC46D4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2747" y="3487161"/>
            <a:ext cx="2480113" cy="3306817"/>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a:extLst>
              <a:ext uri="{FF2B5EF4-FFF2-40B4-BE49-F238E27FC236}">
                <a16:creationId xmlns:a16="http://schemas.microsoft.com/office/drawing/2014/main" id="{393D2D9E-013F-408A-8850-B9287663D969}"/>
              </a:ext>
            </a:extLst>
          </p:cNvPr>
          <p:cNvPicPr>
            <a:picLocks noChangeAspect="1"/>
          </p:cNvPicPr>
          <p:nvPr/>
        </p:nvPicPr>
        <p:blipFill>
          <a:blip r:embed="rId5"/>
          <a:stretch>
            <a:fillRect/>
          </a:stretch>
        </p:blipFill>
        <p:spPr>
          <a:xfrm>
            <a:off x="7139047" y="3808731"/>
            <a:ext cx="4910564" cy="2985247"/>
          </a:xfrm>
          <a:prstGeom prst="rect">
            <a:avLst/>
          </a:prstGeom>
        </p:spPr>
      </p:pic>
      <p:pic>
        <p:nvPicPr>
          <p:cNvPr id="4102" name="Picture 6" descr="Knaagdier aquarium 60x40x40 (Deksel: Deel Rooster Deel Glas) | Glazen  verblijven | Welkom op 123TerrariumGigant.nl">
            <a:extLst>
              <a:ext uri="{FF2B5EF4-FFF2-40B4-BE49-F238E27FC236}">
                <a16:creationId xmlns:a16="http://schemas.microsoft.com/office/drawing/2014/main" id="{9B0420CB-B41F-4E98-B249-0537CB25B49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2996" y="639110"/>
            <a:ext cx="3400311" cy="2103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2450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74B5E6-9772-4A0A-9435-D8D0FCCDB6B5}"/>
              </a:ext>
            </a:extLst>
          </p:cNvPr>
          <p:cNvSpPr>
            <a:spLocks noGrp="1"/>
          </p:cNvSpPr>
          <p:nvPr>
            <p:ph type="title"/>
          </p:nvPr>
        </p:nvSpPr>
        <p:spPr/>
        <p:txBody>
          <a:bodyPr/>
          <a:lstStyle/>
          <a:p>
            <a:r>
              <a:rPr lang="nl-NL" dirty="0"/>
              <a:t>Welk type verblijf?</a:t>
            </a:r>
          </a:p>
        </p:txBody>
      </p:sp>
      <p:sp>
        <p:nvSpPr>
          <p:cNvPr id="10" name="Tijdelijke aanduiding voor inhoud 9">
            <a:extLst>
              <a:ext uri="{FF2B5EF4-FFF2-40B4-BE49-F238E27FC236}">
                <a16:creationId xmlns:a16="http://schemas.microsoft.com/office/drawing/2014/main" id="{34752E65-E260-4CB5-AB47-20D94B92304B}"/>
              </a:ext>
            </a:extLst>
          </p:cNvPr>
          <p:cNvSpPr>
            <a:spLocks noGrp="1"/>
          </p:cNvSpPr>
          <p:nvPr>
            <p:ph sz="half" idx="1"/>
          </p:nvPr>
        </p:nvSpPr>
        <p:spPr>
          <a:xfrm>
            <a:off x="835152" y="1646554"/>
            <a:ext cx="5260848" cy="4481195"/>
          </a:xfrm>
        </p:spPr>
        <p:txBody>
          <a:bodyPr>
            <a:normAutofit/>
          </a:bodyPr>
          <a:lstStyle/>
          <a:p>
            <a:r>
              <a:rPr lang="nl-NL" dirty="0"/>
              <a:t>Wat is dan ongeschikt?</a:t>
            </a:r>
          </a:p>
        </p:txBody>
      </p:sp>
      <p:sp>
        <p:nvSpPr>
          <p:cNvPr id="7" name="Tijdelijke aanduiding voor datum 6">
            <a:extLst>
              <a:ext uri="{FF2B5EF4-FFF2-40B4-BE49-F238E27FC236}">
                <a16:creationId xmlns:a16="http://schemas.microsoft.com/office/drawing/2014/main" id="{D5193AC3-0BF9-4811-B1CB-EFCB3C7C13F8}"/>
              </a:ext>
            </a:extLst>
          </p:cNvPr>
          <p:cNvSpPr>
            <a:spLocks noGrp="1"/>
          </p:cNvSpPr>
          <p:nvPr>
            <p:ph type="dt" sz="half" idx="10"/>
          </p:nvPr>
        </p:nvSpPr>
        <p:spPr/>
        <p:txBody>
          <a:bodyPr/>
          <a:lstStyle/>
          <a:p>
            <a:pPr rtl="0"/>
            <a:r>
              <a:rPr lang="nl-NL" noProof="0"/>
              <a:t>3-9-20XX</a:t>
            </a:r>
          </a:p>
        </p:txBody>
      </p:sp>
      <p:sp>
        <p:nvSpPr>
          <p:cNvPr id="8" name="Tijdelijke aanduiding voor voettekst 7">
            <a:extLst>
              <a:ext uri="{FF2B5EF4-FFF2-40B4-BE49-F238E27FC236}">
                <a16:creationId xmlns:a16="http://schemas.microsoft.com/office/drawing/2014/main" id="{B2DE9B4D-243F-4B2F-A5CE-4513F5A111C6}"/>
              </a:ext>
            </a:extLst>
          </p:cNvPr>
          <p:cNvSpPr>
            <a:spLocks noGrp="1"/>
          </p:cNvSpPr>
          <p:nvPr>
            <p:ph type="ftr" sz="quarter" idx="11"/>
          </p:nvPr>
        </p:nvSpPr>
        <p:spPr/>
        <p:txBody>
          <a:bodyPr/>
          <a:lstStyle/>
          <a:p>
            <a:pPr rtl="0"/>
            <a:r>
              <a:rPr lang="nl-NL" noProof="0"/>
              <a:t>Presentatietitel</a:t>
            </a:r>
          </a:p>
        </p:txBody>
      </p:sp>
      <p:sp>
        <p:nvSpPr>
          <p:cNvPr id="9" name="Tijdelijke aanduiding voor dianummer 8">
            <a:extLst>
              <a:ext uri="{FF2B5EF4-FFF2-40B4-BE49-F238E27FC236}">
                <a16:creationId xmlns:a16="http://schemas.microsoft.com/office/drawing/2014/main" id="{B366D41B-7D57-4735-8430-E1BB3A2CF051}"/>
              </a:ext>
            </a:extLst>
          </p:cNvPr>
          <p:cNvSpPr>
            <a:spLocks noGrp="1"/>
          </p:cNvSpPr>
          <p:nvPr>
            <p:ph type="sldNum" sz="quarter" idx="12"/>
          </p:nvPr>
        </p:nvSpPr>
        <p:spPr/>
        <p:txBody>
          <a:bodyPr/>
          <a:lstStyle/>
          <a:p>
            <a:pPr rtl="0"/>
            <a:fld id="{B9713C8C-8E70-45D5-AE59-23E60168254E}" type="slidenum">
              <a:rPr lang="nl-NL" noProof="0" smtClean="0"/>
              <a:t>9</a:t>
            </a:fld>
            <a:endParaRPr lang="nl-NL" noProof="0"/>
          </a:p>
        </p:txBody>
      </p:sp>
      <p:pic>
        <p:nvPicPr>
          <p:cNvPr id="6146" name="Picture 2" descr="Dierenspeciaalzaak A. van Nunen – groots assortiment verblijven">
            <a:extLst>
              <a:ext uri="{FF2B5EF4-FFF2-40B4-BE49-F238E27FC236}">
                <a16:creationId xmlns:a16="http://schemas.microsoft.com/office/drawing/2014/main" id="{79ED73F8-5529-4FE5-A5F9-90ED9A24F2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013" y="2166452"/>
            <a:ext cx="10957973" cy="4075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919906"/>
      </p:ext>
    </p:extLst>
  </p:cSld>
  <p:clrMapOvr>
    <a:masterClrMapping/>
  </p:clrMapOvr>
</p:sld>
</file>

<file path=ppt/theme/theme1.xml><?xml version="1.0" encoding="utf-8"?>
<a:theme xmlns:a="http://schemas.openxmlformats.org/drawingml/2006/main" name="Kwast">
  <a:themeElements>
    <a:clrScheme name="Custom 17">
      <a:dk1>
        <a:sysClr val="windowText" lastClr="000000"/>
      </a:dk1>
      <a:lt1>
        <a:sysClr val="window" lastClr="FFFFFF"/>
      </a:lt1>
      <a:dk2>
        <a:srgbClr val="57495C"/>
      </a:dk2>
      <a:lt2>
        <a:srgbClr val="E7E6E6"/>
      </a:lt2>
      <a:accent1>
        <a:srgbClr val="F07C98"/>
      </a:accent1>
      <a:accent2>
        <a:srgbClr val="A6778D"/>
      </a:accent2>
      <a:accent3>
        <a:srgbClr val="768BA6"/>
      </a:accent3>
      <a:accent4>
        <a:srgbClr val="E8908B"/>
      </a:accent4>
      <a:accent5>
        <a:srgbClr val="C47A93"/>
      </a:accent5>
      <a:accent6>
        <a:srgbClr val="70A8DB"/>
      </a:accent6>
      <a:hlink>
        <a:srgbClr val="EB8067"/>
      </a:hlink>
      <a:folHlink>
        <a:srgbClr val="7BC7C0"/>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48399886_TF89080264_Win32" id="{FF98300B-2C78-4A56-8378-2187819AABBD}" vid="{D1DDA454-992D-4FE7-999E-6C4BFC319549}"/>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C0DCE9DA-F7FD-45FA-83B7-D9813A44258A}">
  <ds:schemaRefs>
    <ds:schemaRef ds:uri="http://schemas.microsoft.com/sharepoint/v3/contenttype/forms"/>
  </ds:schemaRefs>
</ds:datastoreItem>
</file>

<file path=customXml/itemProps2.xml><?xml version="1.0" encoding="utf-8"?>
<ds:datastoreItem xmlns:ds="http://schemas.openxmlformats.org/officeDocument/2006/customXml" ds:itemID="{897C4F4F-E645-4C6F-B0C3-39923BA082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DFCC198-DBFA-46B2-A241-8E3888E63670}">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{C2725C5A-0A68-49B8-8565-BE7A4155C825}tf89080264_win32</Template>
  <TotalTime>188</TotalTime>
  <Words>1357</Words>
  <Application>Microsoft Office PowerPoint</Application>
  <PresentationFormat>Breedbeeld</PresentationFormat>
  <Paragraphs>246</Paragraphs>
  <Slides>21</Slides>
  <Notes>14</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21</vt:i4>
      </vt:variant>
    </vt:vector>
  </HeadingPairs>
  <TitlesOfParts>
    <vt:vector size="26" baseType="lpstr">
      <vt:lpstr>Arial</vt:lpstr>
      <vt:lpstr>Calibri</vt:lpstr>
      <vt:lpstr>Century Gothic</vt:lpstr>
      <vt:lpstr>Elephant</vt:lpstr>
      <vt:lpstr>Kwast</vt:lpstr>
      <vt:lpstr>De huisvesting</vt:lpstr>
      <vt:lpstr>Waar gaan we het over hebben?</vt:lpstr>
      <vt:lpstr>Onderwerp 1   Theoretische kennis</vt:lpstr>
      <vt:lpstr>Onderwerp 2   Praktische handelingen</vt:lpstr>
      <vt:lpstr>Onderwerp 3 Huisvestingseisen</vt:lpstr>
      <vt:lpstr>Onderwerp 4</vt:lpstr>
      <vt:lpstr>Konijnen en knaagdieren</vt:lpstr>
      <vt:lpstr>Welk type verblijf?</vt:lpstr>
      <vt:lpstr>Welk type verblijf?</vt:lpstr>
      <vt:lpstr>Bodembedekking</vt:lpstr>
      <vt:lpstr>De inrichting</vt:lpstr>
      <vt:lpstr>Schoonmaken van het verblijf</vt:lpstr>
      <vt:lpstr>Onderwerp 5</vt:lpstr>
      <vt:lpstr>Sugar glider (suikereekhoorn)</vt:lpstr>
      <vt:lpstr>Witbuikegel</vt:lpstr>
      <vt:lpstr>Onderwerp 6</vt:lpstr>
      <vt:lpstr>Wallaby (kleine kangoeroe)</vt:lpstr>
      <vt:lpstr>Het  huisvestingsontwerp</vt:lpstr>
      <vt:lpstr>Wat ga je doen?</vt:lpstr>
      <vt:lpstr>De praktijk</vt:lpstr>
      <vt:lpstr>Het verblijf van overige zoogdieren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huisvesting</dc:title>
  <dc:creator>Kaylee Dupon</dc:creator>
  <cp:lastModifiedBy>Kaylee Dupon</cp:lastModifiedBy>
  <cp:revision>1</cp:revision>
  <dcterms:created xsi:type="dcterms:W3CDTF">2022-04-02T10:16:09Z</dcterms:created>
  <dcterms:modified xsi:type="dcterms:W3CDTF">2022-04-02T13:24:54Z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